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319" r:id="rId2"/>
    <p:sldId id="313" r:id="rId3"/>
    <p:sldId id="314" r:id="rId4"/>
    <p:sldId id="315" r:id="rId5"/>
    <p:sldId id="316" r:id="rId6"/>
    <p:sldId id="271" r:id="rId7"/>
    <p:sldId id="310" r:id="rId8"/>
    <p:sldId id="268" r:id="rId9"/>
    <p:sldId id="317" r:id="rId10"/>
    <p:sldId id="311" r:id="rId11"/>
    <p:sldId id="318" r:id="rId12"/>
  </p:sldIdLst>
  <p:sldSz cx="9144000" cy="6858000" type="screen4x3"/>
  <p:notesSz cx="6743700" cy="98758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E399"/>
    <a:srgbClr val="FF9900"/>
    <a:srgbClr val="63D32B"/>
    <a:srgbClr val="A6D86E"/>
    <a:srgbClr val="009900"/>
    <a:srgbClr val="EBFFEB"/>
    <a:srgbClr val="FFFF66"/>
    <a:srgbClr val="ADDB7B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4711" autoAdjust="0"/>
  </p:normalViewPr>
  <p:slideViewPr>
    <p:cSldViewPr>
      <p:cViewPr>
        <p:scale>
          <a:sx n="90" d="100"/>
          <a:sy n="90" d="100"/>
        </p:scale>
        <p:origin x="-69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85E6F1-A7EB-4610-97BF-C5E9423DD038}">
      <dgm:prSet phldrT="[Testo]" custT="1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r>
            <a:rPr lang="it-IT" sz="2400" b="1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CHI SIAMO</a:t>
          </a:r>
          <a:endParaRPr lang="it-IT" sz="2400" b="1" dirty="0">
            <a:solidFill>
              <a:srgbClr val="3C6C8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+mj-ea"/>
            <a:cs typeface="+mj-cs"/>
          </a:endParaRPr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it-IT" sz="2400" b="1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Fondazione </a:t>
          </a:r>
          <a:r>
            <a:rPr lang="it-IT" sz="2400" b="1" dirty="0" err="1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Ceur</a:t>
          </a:r>
          <a:r>
            <a:rPr lang="it-IT" sz="2400" b="1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 </a:t>
          </a:r>
          <a:r>
            <a:rPr lang="it-IT" sz="24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e </a:t>
          </a:r>
          <a:r>
            <a:rPr lang="it-IT" sz="2400" b="1" dirty="0" err="1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Camplus</a:t>
          </a:r>
          <a:endParaRPr lang="it-IT" sz="2400" b="1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57287206-5F30-44E2-A371-E6078C72B817}">
      <dgm:prSet phldrT="[Testo]" custT="1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r>
            <a:rPr lang="it-IT" sz="2400" b="1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OFFERTA CAMPLUS</a:t>
          </a:r>
          <a:endParaRPr lang="it-IT" sz="2400" b="1" dirty="0">
            <a:solidFill>
              <a:srgbClr val="3C6C8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+mj-ea"/>
            <a:cs typeface="+mj-cs"/>
          </a:endParaRPr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it-IT" sz="24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Offerta </a:t>
          </a:r>
          <a:r>
            <a:rPr lang="it-IT" sz="2400" b="1" i="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Formativa</a:t>
          </a:r>
          <a:endParaRPr lang="it-IT" sz="2400" b="1" i="0" dirty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 custT="1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r>
            <a:rPr lang="it-IT" sz="2000" b="1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PROPOSTE </a:t>
          </a:r>
          <a:r>
            <a:rPr lang="it-IT" sz="2000" b="1" dirty="0" err="1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DI</a:t>
          </a:r>
          <a:r>
            <a:rPr lang="it-IT" sz="2000" b="1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 COLLABORAZIONE</a:t>
          </a:r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02B92AF2-606A-4EDF-95C2-78920DEDAFAA}">
      <dgm:prSet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it-IT" sz="24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Offerta </a:t>
          </a:r>
          <a:r>
            <a:rPr lang="it-IT" sz="2400" b="1" i="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Residenziale</a:t>
          </a:r>
        </a:p>
      </dgm:t>
    </dgm:pt>
    <dgm:pt modelId="{9C97FD91-AA8A-4B71-A3B0-A52BFD79B3FB}" type="parTrans" cxnId="{EC594158-EABA-40DC-8713-00600941BE06}">
      <dgm:prSet/>
      <dgm:spPr/>
      <dgm:t>
        <a:bodyPr/>
        <a:lstStyle/>
        <a:p>
          <a:endParaRPr lang="it-IT"/>
        </a:p>
      </dgm:t>
    </dgm:pt>
    <dgm:pt modelId="{C55B8712-694E-4364-B43B-96F630BEDC93}" type="sibTrans" cxnId="{EC594158-EABA-40DC-8713-00600941BE06}">
      <dgm:prSet/>
      <dgm:spPr/>
      <dgm:t>
        <a:bodyPr/>
        <a:lstStyle/>
        <a:p>
          <a:endParaRPr lang="it-IT"/>
        </a:p>
      </dgm:t>
    </dgm:pt>
    <dgm:pt modelId="{2325077F-DEC0-41A1-B31C-ADEE4C20E12E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it-IT" sz="2400" b="1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Sinergie</a:t>
          </a:r>
          <a:r>
            <a:rPr lang="it-IT" sz="24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 e proposte di collaborazione</a:t>
          </a: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A70A2DA9-AF84-41EA-A1B7-1F3A2B15B792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r>
            <a:rPr lang="it-IT" sz="24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Dove siamo</a:t>
          </a:r>
        </a:p>
      </dgm:t>
    </dgm:pt>
    <dgm:pt modelId="{EF42DFD2-BFFB-47E2-94F7-560DFD9E910D}" type="parTrans" cxnId="{C142D684-F587-48F3-AE95-93BFC4042FAE}">
      <dgm:prSet/>
      <dgm:spPr/>
      <dgm:t>
        <a:bodyPr/>
        <a:lstStyle/>
        <a:p>
          <a:endParaRPr lang="it-IT"/>
        </a:p>
      </dgm:t>
    </dgm:pt>
    <dgm:pt modelId="{564F1D7A-FEDC-466C-B89B-33382587848B}" type="sibTrans" cxnId="{C142D684-F587-48F3-AE95-93BFC4042FAE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 custLinFactNeighborX="-936" custLinFactNeighborY="1768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A7C8CAC9-CCED-4283-A06F-2835DF07A2B4}" type="presOf" srcId="{57287206-5F30-44E2-A371-E6078C72B817}" destId="{2AB5B194-FFC1-42FE-88F2-2FA1A87BAFD8}" srcOrd="0" destOrd="0" presId="urn:microsoft.com/office/officeart/2005/8/layout/vList5"/>
    <dgm:cxn modelId="{EC594158-EABA-40DC-8713-00600941BE06}" srcId="{57287206-5F30-44E2-A371-E6078C72B817}" destId="{02B92AF2-606A-4EDF-95C2-78920DEDAFAA}" srcOrd="1" destOrd="0" parTransId="{9C97FD91-AA8A-4B71-A3B0-A52BFD79B3FB}" sibTransId="{C55B8712-694E-4364-B43B-96F630BEDC93}"/>
    <dgm:cxn modelId="{1440AFBC-A1D1-4BD4-966F-B070DFFF727C}" type="presOf" srcId="{55288FA5-D1D0-4874-95DA-48FF2FD70179}" destId="{1BBC97C0-0A45-4522-94B5-8EB89CFECDB0}" srcOrd="0" destOrd="0" presId="urn:microsoft.com/office/officeart/2005/8/layout/vList5"/>
    <dgm:cxn modelId="{6629FC02-0BA3-4719-AC21-972EEDCD9859}" type="presOf" srcId="{25611FEA-34A3-4452-B2FE-3F4B6C65335B}" destId="{AD7FBA16-F4AE-44EC-ABFA-64541B27FDF3}" srcOrd="0" destOrd="0" presId="urn:microsoft.com/office/officeart/2005/8/layout/vList5"/>
    <dgm:cxn modelId="{2376DA72-BDCA-47A7-9FF4-298CE8CC7FC2}" type="presOf" srcId="{ECFB007E-234B-4BF2-884A-BB778D0524FD}" destId="{527BF9B6-BDB1-4403-942C-AB99C2776880}" srcOrd="0" destOrd="0" presId="urn:microsoft.com/office/officeart/2005/8/layout/vList5"/>
    <dgm:cxn modelId="{475DB618-AD6D-4893-A28B-7C91A7D7A6AD}" type="presOf" srcId="{3A476070-7E5C-4C57-92DF-3D46A3125FB8}" destId="{9FCC746A-6401-48C6-A6A8-6DB66A8A5A62}" srcOrd="0" destOrd="0" presId="urn:microsoft.com/office/officeart/2005/8/layout/vList5"/>
    <dgm:cxn modelId="{AA50D279-056A-4EE0-9DA1-B4D2430F9048}" type="presOf" srcId="{2325077F-DEC0-41A1-B31C-ADEE4C20E12E}" destId="{83D392C0-CE96-4BC4-B002-6BB03989ACCF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C142D684-F587-48F3-AE95-93BFC4042FAE}" srcId="{5A85E6F1-A7EB-4610-97BF-C5E9423DD038}" destId="{A70A2DA9-AF84-41EA-A1B7-1F3A2B15B792}" srcOrd="1" destOrd="0" parTransId="{EF42DFD2-BFFB-47E2-94F7-560DFD9E910D}" sibTransId="{564F1D7A-FEDC-466C-B89B-33382587848B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2AC0C649-7049-494C-9AA5-55F83BD4128F}" type="presOf" srcId="{5A85E6F1-A7EB-4610-97BF-C5E9423DD038}" destId="{C700EECC-E406-4052-BF72-CD3050ED9585}" srcOrd="0" destOrd="0" presId="urn:microsoft.com/office/officeart/2005/8/layout/vList5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05B8DE50-A927-456D-9CC8-B8A98C595BC7}" type="presOf" srcId="{02B92AF2-606A-4EDF-95C2-78920DEDAFAA}" destId="{9FCC746A-6401-48C6-A6A8-6DB66A8A5A62}" srcOrd="0" destOrd="1" presId="urn:microsoft.com/office/officeart/2005/8/layout/vList5"/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017BA091-FC6E-44AF-B790-6AB76D36B595}" type="presOf" srcId="{A70A2DA9-AF84-41EA-A1B7-1F3A2B15B792}" destId="{527BF9B6-BDB1-4403-942C-AB99C2776880}" srcOrd="0" destOrd="1" presId="urn:microsoft.com/office/officeart/2005/8/layout/vList5"/>
    <dgm:cxn modelId="{FC95A260-541B-4D3D-8958-25AFA8F14C2D}" type="presParOf" srcId="{AD7FBA16-F4AE-44EC-ABFA-64541B27FDF3}" destId="{F1533AE8-43A6-4FBA-9A33-88B7942A58F1}" srcOrd="0" destOrd="0" presId="urn:microsoft.com/office/officeart/2005/8/layout/vList5"/>
    <dgm:cxn modelId="{2FC2075E-2DB6-4F1D-9D70-3A307E21CCC4}" type="presParOf" srcId="{F1533AE8-43A6-4FBA-9A33-88B7942A58F1}" destId="{C700EECC-E406-4052-BF72-CD3050ED9585}" srcOrd="0" destOrd="0" presId="urn:microsoft.com/office/officeart/2005/8/layout/vList5"/>
    <dgm:cxn modelId="{0EA8146D-C38E-4C5E-98DD-A961CD6A8D68}" type="presParOf" srcId="{F1533AE8-43A6-4FBA-9A33-88B7942A58F1}" destId="{527BF9B6-BDB1-4403-942C-AB99C2776880}" srcOrd="1" destOrd="0" presId="urn:microsoft.com/office/officeart/2005/8/layout/vList5"/>
    <dgm:cxn modelId="{8CDC149F-CA0F-410F-B9B1-B3502D390231}" type="presParOf" srcId="{AD7FBA16-F4AE-44EC-ABFA-64541B27FDF3}" destId="{45D47452-5F8B-4FFB-8F27-407B79169762}" srcOrd="1" destOrd="0" presId="urn:microsoft.com/office/officeart/2005/8/layout/vList5"/>
    <dgm:cxn modelId="{3EF2B133-8A41-4EAF-A39E-3F0FF4AABAC7}" type="presParOf" srcId="{AD7FBA16-F4AE-44EC-ABFA-64541B27FDF3}" destId="{50576946-B9C2-4E9B-833F-C9E802722EA5}" srcOrd="2" destOrd="0" presId="urn:microsoft.com/office/officeart/2005/8/layout/vList5"/>
    <dgm:cxn modelId="{90017D24-48D2-4B95-B0FB-597EBA80EABA}" type="presParOf" srcId="{50576946-B9C2-4E9B-833F-C9E802722EA5}" destId="{2AB5B194-FFC1-42FE-88F2-2FA1A87BAFD8}" srcOrd="0" destOrd="0" presId="urn:microsoft.com/office/officeart/2005/8/layout/vList5"/>
    <dgm:cxn modelId="{BFC9F8D0-0513-494B-A042-893E3CAF453A}" type="presParOf" srcId="{50576946-B9C2-4E9B-833F-C9E802722EA5}" destId="{9FCC746A-6401-48C6-A6A8-6DB66A8A5A62}" srcOrd="1" destOrd="0" presId="urn:microsoft.com/office/officeart/2005/8/layout/vList5"/>
    <dgm:cxn modelId="{02FC74A9-AAE2-4713-9F5E-BF0368DF8E83}" type="presParOf" srcId="{AD7FBA16-F4AE-44EC-ABFA-64541B27FDF3}" destId="{93CA196F-A3DC-4028-AA78-C19223923B46}" srcOrd="3" destOrd="0" presId="urn:microsoft.com/office/officeart/2005/8/layout/vList5"/>
    <dgm:cxn modelId="{B070342A-B939-434B-A0E9-28347DFB828C}" type="presParOf" srcId="{AD7FBA16-F4AE-44EC-ABFA-64541B27FDF3}" destId="{B8873DD1-5D18-4B6B-8AA6-A2E42BD7BB9A}" srcOrd="4" destOrd="0" presId="urn:microsoft.com/office/officeart/2005/8/layout/vList5"/>
    <dgm:cxn modelId="{C4DD9D9D-F2AA-49B9-9C50-3CB9727DC0B6}" type="presParOf" srcId="{B8873DD1-5D18-4B6B-8AA6-A2E42BD7BB9A}" destId="{1BBC97C0-0A45-4522-94B5-8EB89CFECDB0}" srcOrd="0" destOrd="0" presId="urn:microsoft.com/office/officeart/2005/8/layout/vList5"/>
    <dgm:cxn modelId="{EE2DD9F0-607D-4C94-AD64-5CDE3DD3201A}" type="presParOf" srcId="{B8873DD1-5D18-4B6B-8AA6-A2E42BD7BB9A}" destId="{83D392C0-CE96-4BC4-B002-6BB03989AC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5CC0D96A-0891-419F-89C9-7D70FA439E22}" type="presOf" srcId="{ECFB007E-234B-4BF2-884A-BB778D0524FD}" destId="{527BF9B6-BDB1-4403-942C-AB99C2776880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03922683-9ED3-4C29-8DB6-9B39F43927BC}" type="presOf" srcId="{57287206-5F30-44E2-A371-E6078C72B817}" destId="{2AB5B194-FFC1-42FE-88F2-2FA1A87BAFD8}" srcOrd="0" destOrd="0" presId="urn:microsoft.com/office/officeart/2005/8/layout/vList5"/>
    <dgm:cxn modelId="{F18B46FA-CDA1-45DA-82D0-A1D68ED5A33A}" type="presOf" srcId="{3A476070-7E5C-4C57-92DF-3D46A3125FB8}" destId="{9FCC746A-6401-48C6-A6A8-6DB66A8A5A62}" srcOrd="0" destOrd="0" presId="urn:microsoft.com/office/officeart/2005/8/layout/vList5"/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D2D27977-91F8-4854-B393-1E8B984EFDC8}" type="presOf" srcId="{5A85E6F1-A7EB-4610-97BF-C5E9423DD038}" destId="{C700EECC-E406-4052-BF72-CD3050ED9585}" srcOrd="0" destOrd="0" presId="urn:microsoft.com/office/officeart/2005/8/layout/vList5"/>
    <dgm:cxn modelId="{F184E0A0-2AB7-47C5-850E-8308DFF0ED20}" type="presOf" srcId="{2325077F-DEC0-41A1-B31C-ADEE4C20E12E}" destId="{83D392C0-CE96-4BC4-B002-6BB03989ACCF}" srcOrd="0" destOrd="0" presId="urn:microsoft.com/office/officeart/2005/8/layout/vList5"/>
    <dgm:cxn modelId="{75AAD616-401F-45F6-8BE3-D05A2400CD56}" type="presOf" srcId="{55288FA5-D1D0-4874-95DA-48FF2FD70179}" destId="{1BBC97C0-0A45-4522-94B5-8EB89CFECDB0}" srcOrd="0" destOrd="0" presId="urn:microsoft.com/office/officeart/2005/8/layout/vList5"/>
    <dgm:cxn modelId="{4497CB7C-AFDF-40B2-AE9F-C085E88C688E}" type="presOf" srcId="{25611FEA-34A3-4452-B2FE-3F4B6C65335B}" destId="{AD7FBA16-F4AE-44EC-ABFA-64541B27FDF3}" srcOrd="0" destOrd="0" presId="urn:microsoft.com/office/officeart/2005/8/layout/vList5"/>
    <dgm:cxn modelId="{DA30F1E5-2B04-41E2-8ACB-9691BFE69C5A}" type="presParOf" srcId="{AD7FBA16-F4AE-44EC-ABFA-64541B27FDF3}" destId="{F1533AE8-43A6-4FBA-9A33-88B7942A58F1}" srcOrd="0" destOrd="0" presId="urn:microsoft.com/office/officeart/2005/8/layout/vList5"/>
    <dgm:cxn modelId="{DAEBF196-7017-4B92-A12F-825396DDFFA3}" type="presParOf" srcId="{F1533AE8-43A6-4FBA-9A33-88B7942A58F1}" destId="{C700EECC-E406-4052-BF72-CD3050ED9585}" srcOrd="0" destOrd="0" presId="urn:microsoft.com/office/officeart/2005/8/layout/vList5"/>
    <dgm:cxn modelId="{791C1667-16AC-4109-BDE5-7E1E97446EDF}" type="presParOf" srcId="{F1533AE8-43A6-4FBA-9A33-88B7942A58F1}" destId="{527BF9B6-BDB1-4403-942C-AB99C2776880}" srcOrd="1" destOrd="0" presId="urn:microsoft.com/office/officeart/2005/8/layout/vList5"/>
    <dgm:cxn modelId="{7EB1554C-6547-491B-8053-F29318735015}" type="presParOf" srcId="{AD7FBA16-F4AE-44EC-ABFA-64541B27FDF3}" destId="{45D47452-5F8B-4FFB-8F27-407B79169762}" srcOrd="1" destOrd="0" presId="urn:microsoft.com/office/officeart/2005/8/layout/vList5"/>
    <dgm:cxn modelId="{DE177DBC-8275-4FC8-AD1D-30FC736BCA6E}" type="presParOf" srcId="{AD7FBA16-F4AE-44EC-ABFA-64541B27FDF3}" destId="{50576946-B9C2-4E9B-833F-C9E802722EA5}" srcOrd="2" destOrd="0" presId="urn:microsoft.com/office/officeart/2005/8/layout/vList5"/>
    <dgm:cxn modelId="{569BB829-2143-43E8-BA00-4A3B28F5C71D}" type="presParOf" srcId="{50576946-B9C2-4E9B-833F-C9E802722EA5}" destId="{2AB5B194-FFC1-42FE-88F2-2FA1A87BAFD8}" srcOrd="0" destOrd="0" presId="urn:microsoft.com/office/officeart/2005/8/layout/vList5"/>
    <dgm:cxn modelId="{7965F430-C140-4F23-94F6-87A9CAD3F227}" type="presParOf" srcId="{50576946-B9C2-4E9B-833F-C9E802722EA5}" destId="{9FCC746A-6401-48C6-A6A8-6DB66A8A5A62}" srcOrd="1" destOrd="0" presId="urn:microsoft.com/office/officeart/2005/8/layout/vList5"/>
    <dgm:cxn modelId="{5D28BCB9-AA12-4FE3-A020-053158B28BC2}" type="presParOf" srcId="{AD7FBA16-F4AE-44EC-ABFA-64541B27FDF3}" destId="{93CA196F-A3DC-4028-AA78-C19223923B46}" srcOrd="3" destOrd="0" presId="urn:microsoft.com/office/officeart/2005/8/layout/vList5"/>
    <dgm:cxn modelId="{FB5F1D8D-82A1-432B-ABD3-82A3EAE408F4}" type="presParOf" srcId="{AD7FBA16-F4AE-44EC-ABFA-64541B27FDF3}" destId="{B8873DD1-5D18-4B6B-8AA6-A2E42BD7BB9A}" srcOrd="4" destOrd="0" presId="urn:microsoft.com/office/officeart/2005/8/layout/vList5"/>
    <dgm:cxn modelId="{B07E249D-0C09-4E98-B7DF-F44A27623C61}" type="presParOf" srcId="{B8873DD1-5D18-4B6B-8AA6-A2E42BD7BB9A}" destId="{1BBC97C0-0A45-4522-94B5-8EB89CFECDB0}" srcOrd="0" destOrd="0" presId="urn:microsoft.com/office/officeart/2005/8/layout/vList5"/>
    <dgm:cxn modelId="{F878ED37-C4EC-434F-8A49-2D8D3BFF8BE0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B916DCF8-6FFD-49AA-A677-E778ECB1A839}" type="presOf" srcId="{ECFB007E-234B-4BF2-884A-BB778D0524FD}" destId="{527BF9B6-BDB1-4403-942C-AB99C2776880}" srcOrd="0" destOrd="0" presId="urn:microsoft.com/office/officeart/2005/8/layout/vList5"/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002E49FE-32C5-4C39-B32F-0DFEC0FB72A6}" type="presOf" srcId="{2325077F-DEC0-41A1-B31C-ADEE4C20E12E}" destId="{83D392C0-CE96-4BC4-B002-6BB03989ACCF}" srcOrd="0" destOrd="0" presId="urn:microsoft.com/office/officeart/2005/8/layout/vList5"/>
    <dgm:cxn modelId="{57E27D6C-176A-45D9-9945-1457317F13BB}" type="presOf" srcId="{57287206-5F30-44E2-A371-E6078C72B817}" destId="{2AB5B194-FFC1-42FE-88F2-2FA1A87BAFD8}" srcOrd="0" destOrd="0" presId="urn:microsoft.com/office/officeart/2005/8/layout/vList5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593F3526-B429-4E19-AED9-86D5AD30E515}" type="presOf" srcId="{5A85E6F1-A7EB-4610-97BF-C5E9423DD038}" destId="{C700EECC-E406-4052-BF72-CD3050ED9585}" srcOrd="0" destOrd="0" presId="urn:microsoft.com/office/officeart/2005/8/layout/vList5"/>
    <dgm:cxn modelId="{66CDC0C8-AB9D-4388-ACE2-B880C5655398}" type="presOf" srcId="{55288FA5-D1D0-4874-95DA-48FF2FD70179}" destId="{1BBC97C0-0A45-4522-94B5-8EB89CFECDB0}" srcOrd="0" destOrd="0" presId="urn:microsoft.com/office/officeart/2005/8/layout/vList5"/>
    <dgm:cxn modelId="{14992BCB-A49E-415E-8641-94E70276F221}" type="presOf" srcId="{3A476070-7E5C-4C57-92DF-3D46A3125FB8}" destId="{9FCC746A-6401-48C6-A6A8-6DB66A8A5A62}" srcOrd="0" destOrd="0" presId="urn:microsoft.com/office/officeart/2005/8/layout/vList5"/>
    <dgm:cxn modelId="{28B96B0D-9BAE-43E8-A838-F83FD8CE4612}" type="presOf" srcId="{25611FEA-34A3-4452-B2FE-3F4B6C65335B}" destId="{AD7FBA16-F4AE-44EC-ABFA-64541B27FDF3}" srcOrd="0" destOrd="0" presId="urn:microsoft.com/office/officeart/2005/8/layout/vList5"/>
    <dgm:cxn modelId="{1BD6CBF1-9731-49EA-8090-6464E5189552}" type="presParOf" srcId="{AD7FBA16-F4AE-44EC-ABFA-64541B27FDF3}" destId="{F1533AE8-43A6-4FBA-9A33-88B7942A58F1}" srcOrd="0" destOrd="0" presId="urn:microsoft.com/office/officeart/2005/8/layout/vList5"/>
    <dgm:cxn modelId="{6A83F293-99E2-4D21-9B85-8B930A5FE559}" type="presParOf" srcId="{F1533AE8-43A6-4FBA-9A33-88B7942A58F1}" destId="{C700EECC-E406-4052-BF72-CD3050ED9585}" srcOrd="0" destOrd="0" presId="urn:microsoft.com/office/officeart/2005/8/layout/vList5"/>
    <dgm:cxn modelId="{C9144311-C5B7-4D7E-99F0-25E8228A85C0}" type="presParOf" srcId="{F1533AE8-43A6-4FBA-9A33-88B7942A58F1}" destId="{527BF9B6-BDB1-4403-942C-AB99C2776880}" srcOrd="1" destOrd="0" presId="urn:microsoft.com/office/officeart/2005/8/layout/vList5"/>
    <dgm:cxn modelId="{988504AD-4DCC-488A-9DC5-9F80AB26F68D}" type="presParOf" srcId="{AD7FBA16-F4AE-44EC-ABFA-64541B27FDF3}" destId="{45D47452-5F8B-4FFB-8F27-407B79169762}" srcOrd="1" destOrd="0" presId="urn:microsoft.com/office/officeart/2005/8/layout/vList5"/>
    <dgm:cxn modelId="{B1ACF4AC-7BA7-498D-86CF-FC9F626688D1}" type="presParOf" srcId="{AD7FBA16-F4AE-44EC-ABFA-64541B27FDF3}" destId="{50576946-B9C2-4E9B-833F-C9E802722EA5}" srcOrd="2" destOrd="0" presId="urn:microsoft.com/office/officeart/2005/8/layout/vList5"/>
    <dgm:cxn modelId="{9227E021-2F8B-4762-94CF-46F62210A375}" type="presParOf" srcId="{50576946-B9C2-4E9B-833F-C9E802722EA5}" destId="{2AB5B194-FFC1-42FE-88F2-2FA1A87BAFD8}" srcOrd="0" destOrd="0" presId="urn:microsoft.com/office/officeart/2005/8/layout/vList5"/>
    <dgm:cxn modelId="{F817DE63-665D-44F0-8E65-D8C683B283E3}" type="presParOf" srcId="{50576946-B9C2-4E9B-833F-C9E802722EA5}" destId="{9FCC746A-6401-48C6-A6A8-6DB66A8A5A62}" srcOrd="1" destOrd="0" presId="urn:microsoft.com/office/officeart/2005/8/layout/vList5"/>
    <dgm:cxn modelId="{49683669-7F67-4197-8BC3-2F811F91EB78}" type="presParOf" srcId="{AD7FBA16-F4AE-44EC-ABFA-64541B27FDF3}" destId="{93CA196F-A3DC-4028-AA78-C19223923B46}" srcOrd="3" destOrd="0" presId="urn:microsoft.com/office/officeart/2005/8/layout/vList5"/>
    <dgm:cxn modelId="{3D45A730-1845-43A0-A6ED-478E8C3E8AA9}" type="presParOf" srcId="{AD7FBA16-F4AE-44EC-ABFA-64541B27FDF3}" destId="{B8873DD1-5D18-4B6B-8AA6-A2E42BD7BB9A}" srcOrd="4" destOrd="0" presId="urn:microsoft.com/office/officeart/2005/8/layout/vList5"/>
    <dgm:cxn modelId="{ACBEA53E-00DC-4420-9641-28CDB9E63712}" type="presParOf" srcId="{B8873DD1-5D18-4B6B-8AA6-A2E42BD7BB9A}" destId="{1BBC97C0-0A45-4522-94B5-8EB89CFECDB0}" srcOrd="0" destOrd="0" presId="urn:microsoft.com/office/officeart/2005/8/layout/vList5"/>
    <dgm:cxn modelId="{FAEDF9B6-092B-4711-9F44-C48D0BDB9E8D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A900712E-996B-4256-B68E-DBB4EC6D427D}" type="presOf" srcId="{2325077F-DEC0-41A1-B31C-ADEE4C20E12E}" destId="{83D392C0-CE96-4BC4-B002-6BB03989ACCF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C0726DA1-B0FC-4FC1-8770-83E2E05D008A}" type="presOf" srcId="{57287206-5F30-44E2-A371-E6078C72B817}" destId="{2AB5B194-FFC1-42FE-88F2-2FA1A87BAFD8}" srcOrd="0" destOrd="0" presId="urn:microsoft.com/office/officeart/2005/8/layout/vList5"/>
    <dgm:cxn modelId="{5ED4E75A-C70C-4748-B349-C586B0873EB3}" type="presOf" srcId="{3A476070-7E5C-4C57-92DF-3D46A3125FB8}" destId="{9FCC746A-6401-48C6-A6A8-6DB66A8A5A62}" srcOrd="0" destOrd="0" presId="urn:microsoft.com/office/officeart/2005/8/layout/vList5"/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CF6DE5D0-490D-40B9-B6CF-38EF4B493301}" type="presOf" srcId="{55288FA5-D1D0-4874-95DA-48FF2FD70179}" destId="{1BBC97C0-0A45-4522-94B5-8EB89CFECDB0}" srcOrd="0" destOrd="0" presId="urn:microsoft.com/office/officeart/2005/8/layout/vList5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F91DA9B6-F4E9-45E9-AB73-73D72B9AD074}" type="presOf" srcId="{5A85E6F1-A7EB-4610-97BF-C5E9423DD038}" destId="{C700EECC-E406-4052-BF72-CD3050ED9585}" srcOrd="0" destOrd="0" presId="urn:microsoft.com/office/officeart/2005/8/layout/vList5"/>
    <dgm:cxn modelId="{28597D3D-9187-4837-AAC5-726E24EAB6A8}" type="presOf" srcId="{25611FEA-34A3-4452-B2FE-3F4B6C65335B}" destId="{AD7FBA16-F4AE-44EC-ABFA-64541B27FDF3}" srcOrd="0" destOrd="0" presId="urn:microsoft.com/office/officeart/2005/8/layout/vList5"/>
    <dgm:cxn modelId="{978F82F6-01FE-4216-ABA7-7DB0C957F954}" type="presOf" srcId="{ECFB007E-234B-4BF2-884A-BB778D0524FD}" destId="{527BF9B6-BDB1-4403-942C-AB99C2776880}" srcOrd="0" destOrd="0" presId="urn:microsoft.com/office/officeart/2005/8/layout/vList5"/>
    <dgm:cxn modelId="{92FE525A-59A2-44A5-A6BF-36C157D7C6E0}" type="presParOf" srcId="{AD7FBA16-F4AE-44EC-ABFA-64541B27FDF3}" destId="{F1533AE8-43A6-4FBA-9A33-88B7942A58F1}" srcOrd="0" destOrd="0" presId="urn:microsoft.com/office/officeart/2005/8/layout/vList5"/>
    <dgm:cxn modelId="{9636CECD-2FBF-4080-91CC-7078DA45A420}" type="presParOf" srcId="{F1533AE8-43A6-4FBA-9A33-88B7942A58F1}" destId="{C700EECC-E406-4052-BF72-CD3050ED9585}" srcOrd="0" destOrd="0" presId="urn:microsoft.com/office/officeart/2005/8/layout/vList5"/>
    <dgm:cxn modelId="{C198F376-1504-4C96-9D16-291D47F118D9}" type="presParOf" srcId="{F1533AE8-43A6-4FBA-9A33-88B7942A58F1}" destId="{527BF9B6-BDB1-4403-942C-AB99C2776880}" srcOrd="1" destOrd="0" presId="urn:microsoft.com/office/officeart/2005/8/layout/vList5"/>
    <dgm:cxn modelId="{B4337B08-9885-4D83-B1F8-A3D244A726FE}" type="presParOf" srcId="{AD7FBA16-F4AE-44EC-ABFA-64541B27FDF3}" destId="{45D47452-5F8B-4FFB-8F27-407B79169762}" srcOrd="1" destOrd="0" presId="urn:microsoft.com/office/officeart/2005/8/layout/vList5"/>
    <dgm:cxn modelId="{706B99BE-65E2-47BE-A630-F673B9B08581}" type="presParOf" srcId="{AD7FBA16-F4AE-44EC-ABFA-64541B27FDF3}" destId="{50576946-B9C2-4E9B-833F-C9E802722EA5}" srcOrd="2" destOrd="0" presId="urn:microsoft.com/office/officeart/2005/8/layout/vList5"/>
    <dgm:cxn modelId="{59039959-2C42-4B35-9407-84C27DA8EFE9}" type="presParOf" srcId="{50576946-B9C2-4E9B-833F-C9E802722EA5}" destId="{2AB5B194-FFC1-42FE-88F2-2FA1A87BAFD8}" srcOrd="0" destOrd="0" presId="urn:microsoft.com/office/officeart/2005/8/layout/vList5"/>
    <dgm:cxn modelId="{5E554DDD-9836-4602-B1CF-799034C98E91}" type="presParOf" srcId="{50576946-B9C2-4E9B-833F-C9E802722EA5}" destId="{9FCC746A-6401-48C6-A6A8-6DB66A8A5A62}" srcOrd="1" destOrd="0" presId="urn:microsoft.com/office/officeart/2005/8/layout/vList5"/>
    <dgm:cxn modelId="{65C11E9F-C8FA-4CB3-B9F0-A9616801D085}" type="presParOf" srcId="{AD7FBA16-F4AE-44EC-ABFA-64541B27FDF3}" destId="{93CA196F-A3DC-4028-AA78-C19223923B46}" srcOrd="3" destOrd="0" presId="urn:microsoft.com/office/officeart/2005/8/layout/vList5"/>
    <dgm:cxn modelId="{7EDB3354-70E2-45E9-90CB-6758F176C9C6}" type="presParOf" srcId="{AD7FBA16-F4AE-44EC-ABFA-64541B27FDF3}" destId="{B8873DD1-5D18-4B6B-8AA6-A2E42BD7BB9A}" srcOrd="4" destOrd="0" presId="urn:microsoft.com/office/officeart/2005/8/layout/vList5"/>
    <dgm:cxn modelId="{BEE53B27-7A7A-4D64-A4FD-977538E40513}" type="presParOf" srcId="{B8873DD1-5D18-4B6B-8AA6-A2E42BD7BB9A}" destId="{1BBC97C0-0A45-4522-94B5-8EB89CFECDB0}" srcOrd="0" destOrd="0" presId="urn:microsoft.com/office/officeart/2005/8/layout/vList5"/>
    <dgm:cxn modelId="{BA8716B1-67A8-47A5-9278-E6014CB56CB9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7A098E27-6A34-4D47-8BDB-A86FE0AB1008}" type="presOf" srcId="{57287206-5F30-44E2-A371-E6078C72B817}" destId="{2AB5B194-FFC1-42FE-88F2-2FA1A87BAFD8}" srcOrd="0" destOrd="0" presId="urn:microsoft.com/office/officeart/2005/8/layout/vList5"/>
    <dgm:cxn modelId="{EA118656-08EB-41BB-A356-D32605F77E2F}" type="presOf" srcId="{5A85E6F1-A7EB-4610-97BF-C5E9423DD038}" destId="{C700EECC-E406-4052-BF72-CD3050ED9585}" srcOrd="0" destOrd="0" presId="urn:microsoft.com/office/officeart/2005/8/layout/vList5"/>
    <dgm:cxn modelId="{82239439-CF55-4BC9-9A6E-06E40DD6B4FF}" type="presOf" srcId="{2325077F-DEC0-41A1-B31C-ADEE4C20E12E}" destId="{83D392C0-CE96-4BC4-B002-6BB03989ACCF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1DC9978-C0EB-4E98-BC9D-123535C8707B}" type="presOf" srcId="{55288FA5-D1D0-4874-95DA-48FF2FD70179}" destId="{1BBC97C0-0A45-4522-94B5-8EB89CFECDB0}" srcOrd="0" destOrd="0" presId="urn:microsoft.com/office/officeart/2005/8/layout/vList5"/>
    <dgm:cxn modelId="{24457738-0916-40FC-B8B7-ADA4D40C1F38}" type="presOf" srcId="{ECFB007E-234B-4BF2-884A-BB778D0524FD}" destId="{527BF9B6-BDB1-4403-942C-AB99C2776880}" srcOrd="0" destOrd="0" presId="urn:microsoft.com/office/officeart/2005/8/layout/vList5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72428A9B-D8D9-4DA1-9D77-BDCD459EC82F}" type="presOf" srcId="{25611FEA-34A3-4452-B2FE-3F4B6C65335B}" destId="{AD7FBA16-F4AE-44EC-ABFA-64541B27FDF3}" srcOrd="0" destOrd="0" presId="urn:microsoft.com/office/officeart/2005/8/layout/vList5"/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5FA29FA4-1C06-4046-8990-A346197632D1}" type="presOf" srcId="{3A476070-7E5C-4C57-92DF-3D46A3125FB8}" destId="{9FCC746A-6401-48C6-A6A8-6DB66A8A5A62}" srcOrd="0" destOrd="0" presId="urn:microsoft.com/office/officeart/2005/8/layout/vList5"/>
    <dgm:cxn modelId="{F5895F3D-5E2D-4C2C-8319-F46BF684455C}" type="presParOf" srcId="{AD7FBA16-F4AE-44EC-ABFA-64541B27FDF3}" destId="{F1533AE8-43A6-4FBA-9A33-88B7942A58F1}" srcOrd="0" destOrd="0" presId="urn:microsoft.com/office/officeart/2005/8/layout/vList5"/>
    <dgm:cxn modelId="{F8AA2C94-5D10-4939-A460-DABB4AE5A5F2}" type="presParOf" srcId="{F1533AE8-43A6-4FBA-9A33-88B7942A58F1}" destId="{C700EECC-E406-4052-BF72-CD3050ED9585}" srcOrd="0" destOrd="0" presId="urn:microsoft.com/office/officeart/2005/8/layout/vList5"/>
    <dgm:cxn modelId="{D9E06718-3CB0-41BA-89C1-4726F0F56F53}" type="presParOf" srcId="{F1533AE8-43A6-4FBA-9A33-88B7942A58F1}" destId="{527BF9B6-BDB1-4403-942C-AB99C2776880}" srcOrd="1" destOrd="0" presId="urn:microsoft.com/office/officeart/2005/8/layout/vList5"/>
    <dgm:cxn modelId="{BD3171F6-C8B8-4031-AB58-7DD2617A040A}" type="presParOf" srcId="{AD7FBA16-F4AE-44EC-ABFA-64541B27FDF3}" destId="{45D47452-5F8B-4FFB-8F27-407B79169762}" srcOrd="1" destOrd="0" presId="urn:microsoft.com/office/officeart/2005/8/layout/vList5"/>
    <dgm:cxn modelId="{99656B8C-60DF-4913-85BC-41C115D6D5D2}" type="presParOf" srcId="{AD7FBA16-F4AE-44EC-ABFA-64541B27FDF3}" destId="{50576946-B9C2-4E9B-833F-C9E802722EA5}" srcOrd="2" destOrd="0" presId="urn:microsoft.com/office/officeart/2005/8/layout/vList5"/>
    <dgm:cxn modelId="{6523158C-1728-4BD7-8016-5E93927F009F}" type="presParOf" srcId="{50576946-B9C2-4E9B-833F-C9E802722EA5}" destId="{2AB5B194-FFC1-42FE-88F2-2FA1A87BAFD8}" srcOrd="0" destOrd="0" presId="urn:microsoft.com/office/officeart/2005/8/layout/vList5"/>
    <dgm:cxn modelId="{E1E0D831-62CA-4107-8FE4-677595AF3072}" type="presParOf" srcId="{50576946-B9C2-4E9B-833F-C9E802722EA5}" destId="{9FCC746A-6401-48C6-A6A8-6DB66A8A5A62}" srcOrd="1" destOrd="0" presId="urn:microsoft.com/office/officeart/2005/8/layout/vList5"/>
    <dgm:cxn modelId="{4FD593BB-5DB9-4414-97C9-EBD32284BED4}" type="presParOf" srcId="{AD7FBA16-F4AE-44EC-ABFA-64541B27FDF3}" destId="{93CA196F-A3DC-4028-AA78-C19223923B46}" srcOrd="3" destOrd="0" presId="urn:microsoft.com/office/officeart/2005/8/layout/vList5"/>
    <dgm:cxn modelId="{25AF9C5B-96FD-47F5-8AF2-12770267ADE1}" type="presParOf" srcId="{AD7FBA16-F4AE-44EC-ABFA-64541B27FDF3}" destId="{B8873DD1-5D18-4B6B-8AA6-A2E42BD7BB9A}" srcOrd="4" destOrd="0" presId="urn:microsoft.com/office/officeart/2005/8/layout/vList5"/>
    <dgm:cxn modelId="{E0E4011B-C0DB-41AC-A0BA-C365532E32D3}" type="presParOf" srcId="{B8873DD1-5D18-4B6B-8AA6-A2E42BD7BB9A}" destId="{1BBC97C0-0A45-4522-94B5-8EB89CFECDB0}" srcOrd="0" destOrd="0" presId="urn:microsoft.com/office/officeart/2005/8/layout/vList5"/>
    <dgm:cxn modelId="{EBE73D5F-B439-411C-9666-D2BB40A90C12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615115DF-8363-4E54-AB25-6EC00899EEAE}" type="presOf" srcId="{5A85E6F1-A7EB-4610-97BF-C5E9423DD038}" destId="{C700EECC-E406-4052-BF72-CD3050ED9585}" srcOrd="0" destOrd="0" presId="urn:microsoft.com/office/officeart/2005/8/layout/vList5"/>
    <dgm:cxn modelId="{D4E31272-A929-4376-AB22-01CC8DEA6913}" type="presOf" srcId="{57287206-5F30-44E2-A371-E6078C72B817}" destId="{2AB5B194-FFC1-42FE-88F2-2FA1A87BAFD8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1F77FEED-B76A-48C0-A666-AA0A0DDCFBB4}" type="presOf" srcId="{55288FA5-D1D0-4874-95DA-48FF2FD70179}" destId="{1BBC97C0-0A45-4522-94B5-8EB89CFECDB0}" srcOrd="0" destOrd="0" presId="urn:microsoft.com/office/officeart/2005/8/layout/vList5"/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E40A92D0-EE40-406F-8C02-2CBFA0DAF02C}" type="presOf" srcId="{ECFB007E-234B-4BF2-884A-BB778D0524FD}" destId="{527BF9B6-BDB1-4403-942C-AB99C2776880}" srcOrd="0" destOrd="0" presId="urn:microsoft.com/office/officeart/2005/8/layout/vList5"/>
    <dgm:cxn modelId="{DCED2658-0B53-4C3D-B030-1EDC0EA09D6A}" type="presOf" srcId="{2325077F-DEC0-41A1-B31C-ADEE4C20E12E}" destId="{83D392C0-CE96-4BC4-B002-6BB03989ACCF}" srcOrd="0" destOrd="0" presId="urn:microsoft.com/office/officeart/2005/8/layout/vList5"/>
    <dgm:cxn modelId="{21415621-2B9B-4072-8B81-610917865452}" type="presOf" srcId="{25611FEA-34A3-4452-B2FE-3F4B6C65335B}" destId="{AD7FBA16-F4AE-44EC-ABFA-64541B27FDF3}" srcOrd="0" destOrd="0" presId="urn:microsoft.com/office/officeart/2005/8/layout/vList5"/>
    <dgm:cxn modelId="{04C0E630-32CE-42F9-9A76-E6C33014385F}" type="presOf" srcId="{3A476070-7E5C-4C57-92DF-3D46A3125FB8}" destId="{9FCC746A-6401-48C6-A6A8-6DB66A8A5A62}" srcOrd="0" destOrd="0" presId="urn:microsoft.com/office/officeart/2005/8/layout/vList5"/>
    <dgm:cxn modelId="{94CB61D4-CA93-4CAB-877A-005371FD7D72}" type="presParOf" srcId="{AD7FBA16-F4AE-44EC-ABFA-64541B27FDF3}" destId="{F1533AE8-43A6-4FBA-9A33-88B7942A58F1}" srcOrd="0" destOrd="0" presId="urn:microsoft.com/office/officeart/2005/8/layout/vList5"/>
    <dgm:cxn modelId="{A4DCC347-6A83-4D9A-BA4E-5E877AA33A4B}" type="presParOf" srcId="{F1533AE8-43A6-4FBA-9A33-88B7942A58F1}" destId="{C700EECC-E406-4052-BF72-CD3050ED9585}" srcOrd="0" destOrd="0" presId="urn:microsoft.com/office/officeart/2005/8/layout/vList5"/>
    <dgm:cxn modelId="{EEA2DB33-7803-4420-ADF2-AD649273FE38}" type="presParOf" srcId="{F1533AE8-43A6-4FBA-9A33-88B7942A58F1}" destId="{527BF9B6-BDB1-4403-942C-AB99C2776880}" srcOrd="1" destOrd="0" presId="urn:microsoft.com/office/officeart/2005/8/layout/vList5"/>
    <dgm:cxn modelId="{C05F815C-43E8-4FB3-A2F9-5B5D3581EBEB}" type="presParOf" srcId="{AD7FBA16-F4AE-44EC-ABFA-64541B27FDF3}" destId="{45D47452-5F8B-4FFB-8F27-407B79169762}" srcOrd="1" destOrd="0" presId="urn:microsoft.com/office/officeart/2005/8/layout/vList5"/>
    <dgm:cxn modelId="{25CA2405-742F-4C54-9B5A-011DE0ADFD25}" type="presParOf" srcId="{AD7FBA16-F4AE-44EC-ABFA-64541B27FDF3}" destId="{50576946-B9C2-4E9B-833F-C9E802722EA5}" srcOrd="2" destOrd="0" presId="urn:microsoft.com/office/officeart/2005/8/layout/vList5"/>
    <dgm:cxn modelId="{AC4D7EB1-A7AA-47A5-917C-3CE6F2D26FF1}" type="presParOf" srcId="{50576946-B9C2-4E9B-833F-C9E802722EA5}" destId="{2AB5B194-FFC1-42FE-88F2-2FA1A87BAFD8}" srcOrd="0" destOrd="0" presId="urn:microsoft.com/office/officeart/2005/8/layout/vList5"/>
    <dgm:cxn modelId="{15292C76-3147-408F-9D6D-EBDF92F497C1}" type="presParOf" srcId="{50576946-B9C2-4E9B-833F-C9E802722EA5}" destId="{9FCC746A-6401-48C6-A6A8-6DB66A8A5A62}" srcOrd="1" destOrd="0" presId="urn:microsoft.com/office/officeart/2005/8/layout/vList5"/>
    <dgm:cxn modelId="{7D122A45-8F65-44F4-9C90-7FB9F7423826}" type="presParOf" srcId="{AD7FBA16-F4AE-44EC-ABFA-64541B27FDF3}" destId="{93CA196F-A3DC-4028-AA78-C19223923B46}" srcOrd="3" destOrd="0" presId="urn:microsoft.com/office/officeart/2005/8/layout/vList5"/>
    <dgm:cxn modelId="{3BAC68C8-2A6B-4829-A471-7514219678CE}" type="presParOf" srcId="{AD7FBA16-F4AE-44EC-ABFA-64541B27FDF3}" destId="{B8873DD1-5D18-4B6B-8AA6-A2E42BD7BB9A}" srcOrd="4" destOrd="0" presId="urn:microsoft.com/office/officeart/2005/8/layout/vList5"/>
    <dgm:cxn modelId="{C5CC15B5-34E0-4677-A951-C373A58B62FC}" type="presParOf" srcId="{B8873DD1-5D18-4B6B-8AA6-A2E42BD7BB9A}" destId="{1BBC97C0-0A45-4522-94B5-8EB89CFECDB0}" srcOrd="0" destOrd="0" presId="urn:microsoft.com/office/officeart/2005/8/layout/vList5"/>
    <dgm:cxn modelId="{E157EBC4-3392-417E-9A04-80D58BCEB125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B1F67E24-1D75-457B-98CD-F99B50E617EC}" type="presOf" srcId="{57287206-5F30-44E2-A371-E6078C72B817}" destId="{2AB5B194-FFC1-42FE-88F2-2FA1A87BAFD8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1EBC60A5-7A47-4014-942D-0FBD10ED2AF8}" type="presOf" srcId="{3A476070-7E5C-4C57-92DF-3D46A3125FB8}" destId="{9FCC746A-6401-48C6-A6A8-6DB66A8A5A62}" srcOrd="0" destOrd="0" presId="urn:microsoft.com/office/officeart/2005/8/layout/vList5"/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C301EE7D-252E-45CC-A164-30FC720F8E32}" type="presOf" srcId="{25611FEA-34A3-4452-B2FE-3F4B6C65335B}" destId="{AD7FBA16-F4AE-44EC-ABFA-64541B27FDF3}" srcOrd="0" destOrd="0" presId="urn:microsoft.com/office/officeart/2005/8/layout/vList5"/>
    <dgm:cxn modelId="{5D48DD6B-031B-42B4-8AD9-66577DF8D441}" type="presOf" srcId="{ECFB007E-234B-4BF2-884A-BB778D0524FD}" destId="{527BF9B6-BDB1-4403-942C-AB99C2776880}" srcOrd="0" destOrd="0" presId="urn:microsoft.com/office/officeart/2005/8/layout/vList5"/>
    <dgm:cxn modelId="{2C122DD6-D3F4-4B28-B603-86B660D4F66D}" type="presOf" srcId="{5A85E6F1-A7EB-4610-97BF-C5E9423DD038}" destId="{C700EECC-E406-4052-BF72-CD3050ED9585}" srcOrd="0" destOrd="0" presId="urn:microsoft.com/office/officeart/2005/8/layout/vList5"/>
    <dgm:cxn modelId="{2602EBCC-27A6-4439-841B-4DBBCB034680}" type="presOf" srcId="{2325077F-DEC0-41A1-B31C-ADEE4C20E12E}" destId="{83D392C0-CE96-4BC4-B002-6BB03989ACCF}" srcOrd="0" destOrd="0" presId="urn:microsoft.com/office/officeart/2005/8/layout/vList5"/>
    <dgm:cxn modelId="{CE8DA144-AEE6-4854-B80A-875B519CC924}" type="presOf" srcId="{55288FA5-D1D0-4874-95DA-48FF2FD70179}" destId="{1BBC97C0-0A45-4522-94B5-8EB89CFECDB0}" srcOrd="0" destOrd="0" presId="urn:microsoft.com/office/officeart/2005/8/layout/vList5"/>
    <dgm:cxn modelId="{CDC3810D-9A3A-4B39-A4C1-9B8902283FFF}" type="presParOf" srcId="{AD7FBA16-F4AE-44EC-ABFA-64541B27FDF3}" destId="{F1533AE8-43A6-4FBA-9A33-88B7942A58F1}" srcOrd="0" destOrd="0" presId="urn:microsoft.com/office/officeart/2005/8/layout/vList5"/>
    <dgm:cxn modelId="{49C4353C-5873-4DB0-B7C6-A9DE8E0FB6CF}" type="presParOf" srcId="{F1533AE8-43A6-4FBA-9A33-88B7942A58F1}" destId="{C700EECC-E406-4052-BF72-CD3050ED9585}" srcOrd="0" destOrd="0" presId="urn:microsoft.com/office/officeart/2005/8/layout/vList5"/>
    <dgm:cxn modelId="{2B0905E9-7E48-4F1D-8158-5C407ACABC98}" type="presParOf" srcId="{F1533AE8-43A6-4FBA-9A33-88B7942A58F1}" destId="{527BF9B6-BDB1-4403-942C-AB99C2776880}" srcOrd="1" destOrd="0" presId="urn:microsoft.com/office/officeart/2005/8/layout/vList5"/>
    <dgm:cxn modelId="{42B66286-1F7F-4FE2-A7A8-AD94BC7A8527}" type="presParOf" srcId="{AD7FBA16-F4AE-44EC-ABFA-64541B27FDF3}" destId="{45D47452-5F8B-4FFB-8F27-407B79169762}" srcOrd="1" destOrd="0" presId="urn:microsoft.com/office/officeart/2005/8/layout/vList5"/>
    <dgm:cxn modelId="{B01573B2-23FB-476D-A199-E1995BF37EC7}" type="presParOf" srcId="{AD7FBA16-F4AE-44EC-ABFA-64541B27FDF3}" destId="{50576946-B9C2-4E9B-833F-C9E802722EA5}" srcOrd="2" destOrd="0" presId="urn:microsoft.com/office/officeart/2005/8/layout/vList5"/>
    <dgm:cxn modelId="{D04A6BB0-D2E0-47BC-9982-F17B6B62799E}" type="presParOf" srcId="{50576946-B9C2-4E9B-833F-C9E802722EA5}" destId="{2AB5B194-FFC1-42FE-88F2-2FA1A87BAFD8}" srcOrd="0" destOrd="0" presId="urn:microsoft.com/office/officeart/2005/8/layout/vList5"/>
    <dgm:cxn modelId="{BB7FB27D-A15A-4C0B-95FE-84C3FC13E65D}" type="presParOf" srcId="{50576946-B9C2-4E9B-833F-C9E802722EA5}" destId="{9FCC746A-6401-48C6-A6A8-6DB66A8A5A62}" srcOrd="1" destOrd="0" presId="urn:microsoft.com/office/officeart/2005/8/layout/vList5"/>
    <dgm:cxn modelId="{965A18A7-78DA-41A7-8C0A-89CE44519F6C}" type="presParOf" srcId="{AD7FBA16-F4AE-44EC-ABFA-64541B27FDF3}" destId="{93CA196F-A3DC-4028-AA78-C19223923B46}" srcOrd="3" destOrd="0" presId="urn:microsoft.com/office/officeart/2005/8/layout/vList5"/>
    <dgm:cxn modelId="{DEBD5DA2-B4F7-43C5-AC8D-E1445E74ADD3}" type="presParOf" srcId="{AD7FBA16-F4AE-44EC-ABFA-64541B27FDF3}" destId="{B8873DD1-5D18-4B6B-8AA6-A2E42BD7BB9A}" srcOrd="4" destOrd="0" presId="urn:microsoft.com/office/officeart/2005/8/layout/vList5"/>
    <dgm:cxn modelId="{7C54DF8D-CC5C-47DD-8159-22411D32FFB7}" type="presParOf" srcId="{B8873DD1-5D18-4B6B-8AA6-A2E42BD7BB9A}" destId="{1BBC97C0-0A45-4522-94B5-8EB89CFECDB0}" srcOrd="0" destOrd="0" presId="urn:microsoft.com/office/officeart/2005/8/layout/vList5"/>
    <dgm:cxn modelId="{6BE41F66-5181-482A-9DAE-EA13F5820385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4010F0F1-4F35-4CEB-AA1F-7B5DDEA573D1}" type="presOf" srcId="{5A85E6F1-A7EB-4610-97BF-C5E9423DD038}" destId="{C700EECC-E406-4052-BF72-CD3050ED9585}" srcOrd="0" destOrd="0" presId="urn:microsoft.com/office/officeart/2005/8/layout/vList5"/>
    <dgm:cxn modelId="{A65E148F-43A9-4EBA-8108-4D95FA077B7B}" type="presOf" srcId="{ECFB007E-234B-4BF2-884A-BB778D0524FD}" destId="{527BF9B6-BDB1-4403-942C-AB99C2776880}" srcOrd="0" destOrd="0" presId="urn:microsoft.com/office/officeart/2005/8/layout/vList5"/>
    <dgm:cxn modelId="{24998E6D-C01E-4B3E-BAA2-BFD055F7EAF5}" type="presOf" srcId="{3A476070-7E5C-4C57-92DF-3D46A3125FB8}" destId="{9FCC746A-6401-48C6-A6A8-6DB66A8A5A62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2747249-DA73-4252-BAE9-A6C0B32C35B8}" type="presOf" srcId="{57287206-5F30-44E2-A371-E6078C72B817}" destId="{2AB5B194-FFC1-42FE-88F2-2FA1A87BAFD8}" srcOrd="0" destOrd="0" presId="urn:microsoft.com/office/officeart/2005/8/layout/vList5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6C283FC2-E421-42C6-9767-578EB0AD598F}" type="presOf" srcId="{2325077F-DEC0-41A1-B31C-ADEE4C20E12E}" destId="{83D392C0-CE96-4BC4-B002-6BB03989ACCF}" srcOrd="0" destOrd="0" presId="urn:microsoft.com/office/officeart/2005/8/layout/vList5"/>
    <dgm:cxn modelId="{29AE9744-3F65-46F0-B86B-7725C973107C}" type="presOf" srcId="{55288FA5-D1D0-4874-95DA-48FF2FD70179}" destId="{1BBC97C0-0A45-4522-94B5-8EB89CFECDB0}" srcOrd="0" destOrd="0" presId="urn:microsoft.com/office/officeart/2005/8/layout/vList5"/>
    <dgm:cxn modelId="{2076C84B-44F2-4C01-911B-C629D93D975A}" type="presOf" srcId="{25611FEA-34A3-4452-B2FE-3F4B6C65335B}" destId="{AD7FBA16-F4AE-44EC-ABFA-64541B27FDF3}" srcOrd="0" destOrd="0" presId="urn:microsoft.com/office/officeart/2005/8/layout/vList5"/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61170EFB-00D0-4E2C-8078-FF837DA4A03C}" type="presParOf" srcId="{AD7FBA16-F4AE-44EC-ABFA-64541B27FDF3}" destId="{F1533AE8-43A6-4FBA-9A33-88B7942A58F1}" srcOrd="0" destOrd="0" presId="urn:microsoft.com/office/officeart/2005/8/layout/vList5"/>
    <dgm:cxn modelId="{225182DE-8EC7-48B9-A6CE-FCCDBBD4826B}" type="presParOf" srcId="{F1533AE8-43A6-4FBA-9A33-88B7942A58F1}" destId="{C700EECC-E406-4052-BF72-CD3050ED9585}" srcOrd="0" destOrd="0" presId="urn:microsoft.com/office/officeart/2005/8/layout/vList5"/>
    <dgm:cxn modelId="{866C02E0-70CA-4951-A9AA-845AD3F756D2}" type="presParOf" srcId="{F1533AE8-43A6-4FBA-9A33-88B7942A58F1}" destId="{527BF9B6-BDB1-4403-942C-AB99C2776880}" srcOrd="1" destOrd="0" presId="urn:microsoft.com/office/officeart/2005/8/layout/vList5"/>
    <dgm:cxn modelId="{9086633C-FF2F-4A61-91C9-DF26705031CD}" type="presParOf" srcId="{AD7FBA16-F4AE-44EC-ABFA-64541B27FDF3}" destId="{45D47452-5F8B-4FFB-8F27-407B79169762}" srcOrd="1" destOrd="0" presId="urn:microsoft.com/office/officeart/2005/8/layout/vList5"/>
    <dgm:cxn modelId="{D34C93AC-0200-412D-B392-A8B98CC72FFD}" type="presParOf" srcId="{AD7FBA16-F4AE-44EC-ABFA-64541B27FDF3}" destId="{50576946-B9C2-4E9B-833F-C9E802722EA5}" srcOrd="2" destOrd="0" presId="urn:microsoft.com/office/officeart/2005/8/layout/vList5"/>
    <dgm:cxn modelId="{D1F80B05-C0C1-43E3-9D85-D0C7EF80C547}" type="presParOf" srcId="{50576946-B9C2-4E9B-833F-C9E802722EA5}" destId="{2AB5B194-FFC1-42FE-88F2-2FA1A87BAFD8}" srcOrd="0" destOrd="0" presId="urn:microsoft.com/office/officeart/2005/8/layout/vList5"/>
    <dgm:cxn modelId="{C5205D83-15B5-4F91-A8B5-C2D5D24FF81B}" type="presParOf" srcId="{50576946-B9C2-4E9B-833F-C9E802722EA5}" destId="{9FCC746A-6401-48C6-A6A8-6DB66A8A5A62}" srcOrd="1" destOrd="0" presId="urn:microsoft.com/office/officeart/2005/8/layout/vList5"/>
    <dgm:cxn modelId="{1513121F-1F47-4C5C-B34B-4B6921A798AC}" type="presParOf" srcId="{AD7FBA16-F4AE-44EC-ABFA-64541B27FDF3}" destId="{93CA196F-A3DC-4028-AA78-C19223923B46}" srcOrd="3" destOrd="0" presId="urn:microsoft.com/office/officeart/2005/8/layout/vList5"/>
    <dgm:cxn modelId="{506ED259-26B0-4BA0-971E-DE396D16F93E}" type="presParOf" srcId="{AD7FBA16-F4AE-44EC-ABFA-64541B27FDF3}" destId="{B8873DD1-5D18-4B6B-8AA6-A2E42BD7BB9A}" srcOrd="4" destOrd="0" presId="urn:microsoft.com/office/officeart/2005/8/layout/vList5"/>
    <dgm:cxn modelId="{F0441D74-1BD9-459E-9A63-4C806F925B4F}" type="presParOf" srcId="{B8873DD1-5D18-4B6B-8AA6-A2E42BD7BB9A}" destId="{1BBC97C0-0A45-4522-94B5-8EB89CFECDB0}" srcOrd="0" destOrd="0" presId="urn:microsoft.com/office/officeart/2005/8/layout/vList5"/>
    <dgm:cxn modelId="{331E556F-2B6E-47A8-810D-40F72F0D04B9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182C90-26F0-4D04-93E1-6EE64A3C7218}" type="presOf" srcId="{57287206-5F30-44E2-A371-E6078C72B817}" destId="{2AB5B194-FFC1-42FE-88F2-2FA1A87BAFD8}" srcOrd="0" destOrd="0" presId="urn:microsoft.com/office/officeart/2005/8/layout/vList5"/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375998F8-2E16-48C3-B28E-DEA94A4BD88E}" type="presOf" srcId="{2325077F-DEC0-41A1-B31C-ADEE4C20E12E}" destId="{83D392C0-CE96-4BC4-B002-6BB03989ACCF}" srcOrd="0" destOrd="0" presId="urn:microsoft.com/office/officeart/2005/8/layout/vList5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CDBD9FCE-D0A4-44B8-848F-29FC8EEA5D24}" type="presOf" srcId="{55288FA5-D1D0-4874-95DA-48FF2FD70179}" destId="{1BBC97C0-0A45-4522-94B5-8EB89CFECDB0}" srcOrd="0" destOrd="0" presId="urn:microsoft.com/office/officeart/2005/8/layout/vList5"/>
    <dgm:cxn modelId="{B4EFFE23-E689-4DDB-A4F6-50FB00555DBF}" type="presOf" srcId="{25611FEA-34A3-4452-B2FE-3F4B6C65335B}" destId="{AD7FBA16-F4AE-44EC-ABFA-64541B27FDF3}" srcOrd="0" destOrd="0" presId="urn:microsoft.com/office/officeart/2005/8/layout/vList5"/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04648D7F-8AC4-4157-91C0-617C2863E6E8}" type="presOf" srcId="{5A85E6F1-A7EB-4610-97BF-C5E9423DD038}" destId="{C700EECC-E406-4052-BF72-CD3050ED9585}" srcOrd="0" destOrd="0" presId="urn:microsoft.com/office/officeart/2005/8/layout/vList5"/>
    <dgm:cxn modelId="{A24839E8-4372-4E07-BD89-F4FEED800106}" type="presOf" srcId="{3A476070-7E5C-4C57-92DF-3D46A3125FB8}" destId="{9FCC746A-6401-48C6-A6A8-6DB66A8A5A62}" srcOrd="0" destOrd="0" presId="urn:microsoft.com/office/officeart/2005/8/layout/vList5"/>
    <dgm:cxn modelId="{51F4672D-1ACF-400A-81E8-87CF972D360E}" type="presOf" srcId="{ECFB007E-234B-4BF2-884A-BB778D0524FD}" destId="{527BF9B6-BDB1-4403-942C-AB99C2776880}" srcOrd="0" destOrd="0" presId="urn:microsoft.com/office/officeart/2005/8/layout/vList5"/>
    <dgm:cxn modelId="{A6667CB5-55BC-4AE5-BF83-FC15C0E8AA12}" type="presParOf" srcId="{AD7FBA16-F4AE-44EC-ABFA-64541B27FDF3}" destId="{F1533AE8-43A6-4FBA-9A33-88B7942A58F1}" srcOrd="0" destOrd="0" presId="urn:microsoft.com/office/officeart/2005/8/layout/vList5"/>
    <dgm:cxn modelId="{D24AB12A-14D2-4DF6-A308-7FF2FE627D5F}" type="presParOf" srcId="{F1533AE8-43A6-4FBA-9A33-88B7942A58F1}" destId="{C700EECC-E406-4052-BF72-CD3050ED9585}" srcOrd="0" destOrd="0" presId="urn:microsoft.com/office/officeart/2005/8/layout/vList5"/>
    <dgm:cxn modelId="{91BF3D00-EE32-429C-A412-7A6D9784246C}" type="presParOf" srcId="{F1533AE8-43A6-4FBA-9A33-88B7942A58F1}" destId="{527BF9B6-BDB1-4403-942C-AB99C2776880}" srcOrd="1" destOrd="0" presId="urn:microsoft.com/office/officeart/2005/8/layout/vList5"/>
    <dgm:cxn modelId="{D8E62BC1-12D6-43CF-8114-6E37EBE0ADC1}" type="presParOf" srcId="{AD7FBA16-F4AE-44EC-ABFA-64541B27FDF3}" destId="{45D47452-5F8B-4FFB-8F27-407B79169762}" srcOrd="1" destOrd="0" presId="urn:microsoft.com/office/officeart/2005/8/layout/vList5"/>
    <dgm:cxn modelId="{64A083EF-2CE7-4720-B7CD-103EC990042A}" type="presParOf" srcId="{AD7FBA16-F4AE-44EC-ABFA-64541B27FDF3}" destId="{50576946-B9C2-4E9B-833F-C9E802722EA5}" srcOrd="2" destOrd="0" presId="urn:microsoft.com/office/officeart/2005/8/layout/vList5"/>
    <dgm:cxn modelId="{F56EEB63-8BC0-47FC-8F22-14A74FE3408D}" type="presParOf" srcId="{50576946-B9C2-4E9B-833F-C9E802722EA5}" destId="{2AB5B194-FFC1-42FE-88F2-2FA1A87BAFD8}" srcOrd="0" destOrd="0" presId="urn:microsoft.com/office/officeart/2005/8/layout/vList5"/>
    <dgm:cxn modelId="{DBC7BA4F-5BB5-4DCF-8624-ECE62D9801FA}" type="presParOf" srcId="{50576946-B9C2-4E9B-833F-C9E802722EA5}" destId="{9FCC746A-6401-48C6-A6A8-6DB66A8A5A62}" srcOrd="1" destOrd="0" presId="urn:microsoft.com/office/officeart/2005/8/layout/vList5"/>
    <dgm:cxn modelId="{77D303AD-6BF6-4DDE-8623-446EE3FEEAB5}" type="presParOf" srcId="{AD7FBA16-F4AE-44EC-ABFA-64541B27FDF3}" destId="{93CA196F-A3DC-4028-AA78-C19223923B46}" srcOrd="3" destOrd="0" presId="urn:microsoft.com/office/officeart/2005/8/layout/vList5"/>
    <dgm:cxn modelId="{3250F9D3-966A-4D2F-BEDD-041EF2B971FA}" type="presParOf" srcId="{AD7FBA16-F4AE-44EC-ABFA-64541B27FDF3}" destId="{B8873DD1-5D18-4B6B-8AA6-A2E42BD7BB9A}" srcOrd="4" destOrd="0" presId="urn:microsoft.com/office/officeart/2005/8/layout/vList5"/>
    <dgm:cxn modelId="{2E9CAB35-0AF6-4308-9B87-72FEEFC7D540}" type="presParOf" srcId="{B8873DD1-5D18-4B6B-8AA6-A2E42BD7BB9A}" destId="{1BBC97C0-0A45-4522-94B5-8EB89CFECDB0}" srcOrd="0" destOrd="0" presId="urn:microsoft.com/office/officeart/2005/8/layout/vList5"/>
    <dgm:cxn modelId="{5DB3D5D7-E2A3-4F59-A5C7-4FB03A2DF72A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11FEA-34A3-4452-B2FE-3F4B6C653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25077F-DEC0-41A1-B31C-ADEE4C20E12E}">
      <dgm:prSet phldrT="[Testo]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E80605E-B3D9-48A9-8AC0-8207DCB8C571}" type="parTrans" cxnId="{A7ACF937-8476-4E89-A28E-E74D31E1464A}">
      <dgm:prSet/>
      <dgm:spPr/>
      <dgm:t>
        <a:bodyPr/>
        <a:lstStyle/>
        <a:p>
          <a:endParaRPr lang="it-IT"/>
        </a:p>
      </dgm:t>
    </dgm:pt>
    <dgm:pt modelId="{3BA96122-0E34-4D07-809A-BC2AFFB289C9}" type="sibTrans" cxnId="{A7ACF937-8476-4E89-A28E-E74D31E1464A}">
      <dgm:prSet/>
      <dgm:spPr/>
      <dgm:t>
        <a:bodyPr/>
        <a:lstStyle/>
        <a:p>
          <a:endParaRPr lang="it-IT"/>
        </a:p>
      </dgm:t>
    </dgm:pt>
    <dgm:pt modelId="{55288FA5-D1D0-4874-95DA-48FF2FD70179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gm:t>
    </dgm:pt>
    <dgm:pt modelId="{B2F6B09B-5581-4ED9-AE87-4ACADF1271D5}" type="sibTrans" cxnId="{EB1121EA-72A4-44C9-A5A5-E1E4967EA163}">
      <dgm:prSet/>
      <dgm:spPr/>
      <dgm:t>
        <a:bodyPr/>
        <a:lstStyle/>
        <a:p>
          <a:endParaRPr lang="it-IT"/>
        </a:p>
      </dgm:t>
    </dgm:pt>
    <dgm:pt modelId="{1ED105A4-0853-44F4-8DB2-3C0D3F2B6696}" type="parTrans" cxnId="{EB1121EA-72A4-44C9-A5A5-E1E4967EA163}">
      <dgm:prSet/>
      <dgm:spPr/>
      <dgm:t>
        <a:bodyPr/>
        <a:lstStyle/>
        <a:p>
          <a:endParaRPr lang="it-IT"/>
        </a:p>
      </dgm:t>
    </dgm:pt>
    <dgm:pt modelId="{3A476070-7E5C-4C57-92DF-3D46A3125FB8}">
      <dgm:prSet phldrT="[Testo]" custT="1"/>
      <dgm:spPr>
        <a:solidFill>
          <a:srgbClr val="92D050"/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/>
        </a:p>
      </dgm:t>
    </dgm:pt>
    <dgm:pt modelId="{57287206-5F30-44E2-A371-E6078C72B817}">
      <dgm:prSet phldrT="[Testo]"/>
      <dgm:spPr>
        <a:solidFill>
          <a:schemeClr val="accent5">
            <a:lumMod val="25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1C227EC6-8E4B-4581-A92E-DE148BFB0033}" type="sibTrans" cxnId="{BBEB0EFA-52CB-4454-A0DF-BACFA2CEB994}">
      <dgm:prSet/>
      <dgm:spPr/>
      <dgm:t>
        <a:bodyPr/>
        <a:lstStyle/>
        <a:p>
          <a:endParaRPr lang="it-IT"/>
        </a:p>
      </dgm:t>
    </dgm:pt>
    <dgm:pt modelId="{79250F13-A319-4BF5-AFA1-96B8AFEEABE4}" type="parTrans" cxnId="{BBEB0EFA-52CB-4454-A0DF-BACFA2CEB994}">
      <dgm:prSet/>
      <dgm:spPr/>
      <dgm:t>
        <a:bodyPr/>
        <a:lstStyle/>
        <a:p>
          <a:endParaRPr lang="it-IT"/>
        </a:p>
      </dgm:t>
    </dgm:pt>
    <dgm:pt modelId="{0289333C-E060-493C-BDF6-58E0044FE321}" type="sibTrans" cxnId="{50068853-0923-48BB-B985-D5B2DC113E7A}">
      <dgm:prSet/>
      <dgm:spPr/>
      <dgm:t>
        <a:bodyPr/>
        <a:lstStyle/>
        <a:p>
          <a:endParaRPr lang="it-IT"/>
        </a:p>
      </dgm:t>
    </dgm:pt>
    <dgm:pt modelId="{812AC664-C1C2-45B8-B952-32EB36B37679}" type="parTrans" cxnId="{50068853-0923-48BB-B985-D5B2DC113E7A}">
      <dgm:prSet/>
      <dgm:spPr/>
      <dgm:t>
        <a:bodyPr/>
        <a:lstStyle/>
        <a:p>
          <a:endParaRPr lang="it-IT"/>
        </a:p>
      </dgm:t>
    </dgm:pt>
    <dgm:pt modelId="{ECFB007E-234B-4BF2-884A-BB778D0524FD}">
      <dgm:prSet phldrT="[Testo]" custT="1"/>
      <dgm:spPr>
        <a:noFill/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endParaRPr lang="it-IT" sz="2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gm:t>
    </dgm:pt>
    <dgm:pt modelId="{5A85E6F1-A7EB-4610-97BF-C5E9423DD038}">
      <dgm:prSet phldrT="[Testo]"/>
      <dgm:spPr>
        <a:noFill/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it-IT" dirty="0">
            <a:solidFill>
              <a:schemeClr val="bg1"/>
            </a:solidFill>
          </a:endParaRPr>
        </a:p>
      </dgm:t>
    </dgm:pt>
    <dgm:pt modelId="{F189EF9C-995C-4833-AFCA-13AAE094A988}" type="sibTrans" cxnId="{3885D169-9E81-436B-9A2A-D16E33285E40}">
      <dgm:prSet/>
      <dgm:spPr/>
      <dgm:t>
        <a:bodyPr/>
        <a:lstStyle/>
        <a:p>
          <a:endParaRPr lang="it-IT"/>
        </a:p>
      </dgm:t>
    </dgm:pt>
    <dgm:pt modelId="{6CDF7C1C-5EF7-4CD0-BEAA-27C71CAB6C15}" type="parTrans" cxnId="{3885D169-9E81-436B-9A2A-D16E33285E40}">
      <dgm:prSet/>
      <dgm:spPr/>
      <dgm:t>
        <a:bodyPr/>
        <a:lstStyle/>
        <a:p>
          <a:endParaRPr lang="it-IT"/>
        </a:p>
      </dgm:t>
    </dgm:pt>
    <dgm:pt modelId="{A26B6F0B-4F81-48F8-9C30-FA888642627A}" type="sibTrans" cxnId="{4C4B46B3-7F61-4386-AAA6-7A305550E3FF}">
      <dgm:prSet/>
      <dgm:spPr/>
      <dgm:t>
        <a:bodyPr/>
        <a:lstStyle/>
        <a:p>
          <a:endParaRPr lang="it-IT"/>
        </a:p>
      </dgm:t>
    </dgm:pt>
    <dgm:pt modelId="{C46A6082-FA43-4433-BBFF-D2A2A801FD45}" type="parTrans" cxnId="{4C4B46B3-7F61-4386-AAA6-7A305550E3FF}">
      <dgm:prSet/>
      <dgm:spPr/>
      <dgm:t>
        <a:bodyPr/>
        <a:lstStyle/>
        <a:p>
          <a:endParaRPr lang="it-IT"/>
        </a:p>
      </dgm:t>
    </dgm:pt>
    <dgm:pt modelId="{AD7FBA16-F4AE-44EC-ABFA-64541B27FDF3}" type="pres">
      <dgm:prSet presAssocID="{25611FEA-34A3-4452-B2FE-3F4B6C653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533AE8-43A6-4FBA-9A33-88B7942A58F1}" type="pres">
      <dgm:prSet presAssocID="{5A85E6F1-A7EB-4610-97BF-C5E9423DD038}" presName="linNode" presStyleCnt="0"/>
      <dgm:spPr/>
    </dgm:pt>
    <dgm:pt modelId="{C700EECC-E406-4052-BF72-CD3050ED9585}" type="pres">
      <dgm:prSet presAssocID="{5A85E6F1-A7EB-4610-97BF-C5E9423DD0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F9B6-BDB1-4403-942C-AB99C2776880}" type="pres">
      <dgm:prSet presAssocID="{5A85E6F1-A7EB-4610-97BF-C5E9423DD0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47452-5F8B-4FFB-8F27-407B79169762}" type="pres">
      <dgm:prSet presAssocID="{F189EF9C-995C-4833-AFCA-13AAE094A988}" presName="sp" presStyleCnt="0"/>
      <dgm:spPr/>
    </dgm:pt>
    <dgm:pt modelId="{50576946-B9C2-4E9B-833F-C9E802722EA5}" type="pres">
      <dgm:prSet presAssocID="{57287206-5F30-44E2-A371-E6078C72B817}" presName="linNode" presStyleCnt="0"/>
      <dgm:spPr/>
    </dgm:pt>
    <dgm:pt modelId="{2AB5B194-FFC1-42FE-88F2-2FA1A87BAFD8}" type="pres">
      <dgm:prSet presAssocID="{57287206-5F30-44E2-A371-E6078C72B8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CC746A-6401-48C6-A6A8-6DB66A8A5A62}" type="pres">
      <dgm:prSet presAssocID="{57287206-5F30-44E2-A371-E6078C72B8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A196F-A3DC-4028-AA78-C19223923B46}" type="pres">
      <dgm:prSet presAssocID="{1C227EC6-8E4B-4581-A92E-DE148BFB0033}" presName="sp" presStyleCnt="0"/>
      <dgm:spPr/>
    </dgm:pt>
    <dgm:pt modelId="{B8873DD1-5D18-4B6B-8AA6-A2E42BD7BB9A}" type="pres">
      <dgm:prSet presAssocID="{55288FA5-D1D0-4874-95DA-48FF2FD70179}" presName="linNode" presStyleCnt="0"/>
      <dgm:spPr/>
    </dgm:pt>
    <dgm:pt modelId="{1BBC97C0-0A45-4522-94B5-8EB89CFECDB0}" type="pres">
      <dgm:prSet presAssocID="{55288FA5-D1D0-4874-95DA-48FF2FD7017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392C0-CE96-4BC4-B002-6BB03989ACCF}" type="pres">
      <dgm:prSet presAssocID="{55288FA5-D1D0-4874-95DA-48FF2FD7017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1121EA-72A4-44C9-A5A5-E1E4967EA163}" srcId="{25611FEA-34A3-4452-B2FE-3F4B6C65335B}" destId="{55288FA5-D1D0-4874-95DA-48FF2FD70179}" srcOrd="2" destOrd="0" parTransId="{1ED105A4-0853-44F4-8DB2-3C0D3F2B6696}" sibTransId="{B2F6B09B-5581-4ED9-AE87-4ACADF1271D5}"/>
    <dgm:cxn modelId="{BBEB0EFA-52CB-4454-A0DF-BACFA2CEB994}" srcId="{25611FEA-34A3-4452-B2FE-3F4B6C65335B}" destId="{57287206-5F30-44E2-A371-E6078C72B817}" srcOrd="1" destOrd="0" parTransId="{79250F13-A319-4BF5-AFA1-96B8AFEEABE4}" sibTransId="{1C227EC6-8E4B-4581-A92E-DE148BFB0033}"/>
    <dgm:cxn modelId="{A7ACF937-8476-4E89-A28E-E74D31E1464A}" srcId="{55288FA5-D1D0-4874-95DA-48FF2FD70179}" destId="{2325077F-DEC0-41A1-B31C-ADEE4C20E12E}" srcOrd="0" destOrd="0" parTransId="{5E80605E-B3D9-48A9-8AC0-8207DCB8C571}" sibTransId="{3BA96122-0E34-4D07-809A-BC2AFFB289C9}"/>
    <dgm:cxn modelId="{F9F81171-64F3-46E8-B894-7C7452E0ECC6}" type="presOf" srcId="{3A476070-7E5C-4C57-92DF-3D46A3125FB8}" destId="{9FCC746A-6401-48C6-A6A8-6DB66A8A5A62}" srcOrd="0" destOrd="0" presId="urn:microsoft.com/office/officeart/2005/8/layout/vList5"/>
    <dgm:cxn modelId="{4C4B46B3-7F61-4386-AAA6-7A305550E3FF}" srcId="{5A85E6F1-A7EB-4610-97BF-C5E9423DD038}" destId="{ECFB007E-234B-4BF2-884A-BB778D0524FD}" srcOrd="0" destOrd="0" parTransId="{C46A6082-FA43-4433-BBFF-D2A2A801FD45}" sibTransId="{A26B6F0B-4F81-48F8-9C30-FA888642627A}"/>
    <dgm:cxn modelId="{39251800-2A92-4014-94E4-67DB4C15930D}" type="presOf" srcId="{55288FA5-D1D0-4874-95DA-48FF2FD70179}" destId="{1BBC97C0-0A45-4522-94B5-8EB89CFECDB0}" srcOrd="0" destOrd="0" presId="urn:microsoft.com/office/officeart/2005/8/layout/vList5"/>
    <dgm:cxn modelId="{A826FFA6-AC9D-4549-8A89-67B9B4E8410B}" type="presOf" srcId="{57287206-5F30-44E2-A371-E6078C72B817}" destId="{2AB5B194-FFC1-42FE-88F2-2FA1A87BAFD8}" srcOrd="0" destOrd="0" presId="urn:microsoft.com/office/officeart/2005/8/layout/vList5"/>
    <dgm:cxn modelId="{3885D169-9E81-436B-9A2A-D16E33285E40}" srcId="{25611FEA-34A3-4452-B2FE-3F4B6C65335B}" destId="{5A85E6F1-A7EB-4610-97BF-C5E9423DD038}" srcOrd="0" destOrd="0" parTransId="{6CDF7C1C-5EF7-4CD0-BEAA-27C71CAB6C15}" sibTransId="{F189EF9C-995C-4833-AFCA-13AAE094A988}"/>
    <dgm:cxn modelId="{50068853-0923-48BB-B985-D5B2DC113E7A}" srcId="{57287206-5F30-44E2-A371-E6078C72B817}" destId="{3A476070-7E5C-4C57-92DF-3D46A3125FB8}" srcOrd="0" destOrd="0" parTransId="{812AC664-C1C2-45B8-B952-32EB36B37679}" sibTransId="{0289333C-E060-493C-BDF6-58E0044FE321}"/>
    <dgm:cxn modelId="{78969DC7-ADCF-4507-A62F-49B2E8C44C6E}" type="presOf" srcId="{2325077F-DEC0-41A1-B31C-ADEE4C20E12E}" destId="{83D392C0-CE96-4BC4-B002-6BB03989ACCF}" srcOrd="0" destOrd="0" presId="urn:microsoft.com/office/officeart/2005/8/layout/vList5"/>
    <dgm:cxn modelId="{35AEE735-74A6-4235-9F92-BB17C07D84E2}" type="presOf" srcId="{5A85E6F1-A7EB-4610-97BF-C5E9423DD038}" destId="{C700EECC-E406-4052-BF72-CD3050ED9585}" srcOrd="0" destOrd="0" presId="urn:microsoft.com/office/officeart/2005/8/layout/vList5"/>
    <dgm:cxn modelId="{EC182453-A177-4853-9BAF-B70BCDB21360}" type="presOf" srcId="{25611FEA-34A3-4452-B2FE-3F4B6C65335B}" destId="{AD7FBA16-F4AE-44EC-ABFA-64541B27FDF3}" srcOrd="0" destOrd="0" presId="urn:microsoft.com/office/officeart/2005/8/layout/vList5"/>
    <dgm:cxn modelId="{9545DA67-2165-49AA-B0F3-53AB04BEB3E9}" type="presOf" srcId="{ECFB007E-234B-4BF2-884A-BB778D0524FD}" destId="{527BF9B6-BDB1-4403-942C-AB99C2776880}" srcOrd="0" destOrd="0" presId="urn:microsoft.com/office/officeart/2005/8/layout/vList5"/>
    <dgm:cxn modelId="{BEAC74FC-9706-4CC8-AF70-F79DE5FB01CE}" type="presParOf" srcId="{AD7FBA16-F4AE-44EC-ABFA-64541B27FDF3}" destId="{F1533AE8-43A6-4FBA-9A33-88B7942A58F1}" srcOrd="0" destOrd="0" presId="urn:microsoft.com/office/officeart/2005/8/layout/vList5"/>
    <dgm:cxn modelId="{8CECC611-89A9-4308-83CA-AECBC196E3AB}" type="presParOf" srcId="{F1533AE8-43A6-4FBA-9A33-88B7942A58F1}" destId="{C700EECC-E406-4052-BF72-CD3050ED9585}" srcOrd="0" destOrd="0" presId="urn:microsoft.com/office/officeart/2005/8/layout/vList5"/>
    <dgm:cxn modelId="{59EAA82E-DC1F-4BC3-83A7-E8C465C6E6C8}" type="presParOf" srcId="{F1533AE8-43A6-4FBA-9A33-88B7942A58F1}" destId="{527BF9B6-BDB1-4403-942C-AB99C2776880}" srcOrd="1" destOrd="0" presId="urn:microsoft.com/office/officeart/2005/8/layout/vList5"/>
    <dgm:cxn modelId="{0344F8B9-521A-440F-9A95-4DD0BD67C4A0}" type="presParOf" srcId="{AD7FBA16-F4AE-44EC-ABFA-64541B27FDF3}" destId="{45D47452-5F8B-4FFB-8F27-407B79169762}" srcOrd="1" destOrd="0" presId="urn:microsoft.com/office/officeart/2005/8/layout/vList5"/>
    <dgm:cxn modelId="{6CDDFC98-3ED2-4C03-BE72-22FAC777076F}" type="presParOf" srcId="{AD7FBA16-F4AE-44EC-ABFA-64541B27FDF3}" destId="{50576946-B9C2-4E9B-833F-C9E802722EA5}" srcOrd="2" destOrd="0" presId="urn:microsoft.com/office/officeart/2005/8/layout/vList5"/>
    <dgm:cxn modelId="{6E60F353-3BC3-437B-B07B-679B5F5A419D}" type="presParOf" srcId="{50576946-B9C2-4E9B-833F-C9E802722EA5}" destId="{2AB5B194-FFC1-42FE-88F2-2FA1A87BAFD8}" srcOrd="0" destOrd="0" presId="urn:microsoft.com/office/officeart/2005/8/layout/vList5"/>
    <dgm:cxn modelId="{C7874CC8-88BA-4B5C-98BA-FF3EA50B3C69}" type="presParOf" srcId="{50576946-B9C2-4E9B-833F-C9E802722EA5}" destId="{9FCC746A-6401-48C6-A6A8-6DB66A8A5A62}" srcOrd="1" destOrd="0" presId="urn:microsoft.com/office/officeart/2005/8/layout/vList5"/>
    <dgm:cxn modelId="{61A72EAC-2EDF-4AC5-B51D-12D3171219DD}" type="presParOf" srcId="{AD7FBA16-F4AE-44EC-ABFA-64541B27FDF3}" destId="{93CA196F-A3DC-4028-AA78-C19223923B46}" srcOrd="3" destOrd="0" presId="urn:microsoft.com/office/officeart/2005/8/layout/vList5"/>
    <dgm:cxn modelId="{AD3E1204-D06A-4B3C-951E-313B3AC74E08}" type="presParOf" srcId="{AD7FBA16-F4AE-44EC-ABFA-64541B27FDF3}" destId="{B8873DD1-5D18-4B6B-8AA6-A2E42BD7BB9A}" srcOrd="4" destOrd="0" presId="urn:microsoft.com/office/officeart/2005/8/layout/vList5"/>
    <dgm:cxn modelId="{3DCCF09E-08A5-40A5-AE83-AB53EB513BA2}" type="presParOf" srcId="{B8873DD1-5D18-4B6B-8AA6-A2E42BD7BB9A}" destId="{1BBC97C0-0A45-4522-94B5-8EB89CFECDB0}" srcOrd="0" destOrd="0" presId="urn:microsoft.com/office/officeart/2005/8/layout/vList5"/>
    <dgm:cxn modelId="{A73EA5CC-EA5D-48CF-A5F5-19FD6A5BAF90}" type="presParOf" srcId="{B8873DD1-5D18-4B6B-8AA6-A2E42BD7BB9A}" destId="{83D392C0-CE96-4BC4-B002-6BB03989ACCF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2E619B-7323-41FA-9DA9-4D6D63FE3156}" type="doc">
      <dgm:prSet loTypeId="urn:microsoft.com/office/officeart/2005/8/layout/gear1" loCatId="cycle" qsTypeId="urn:microsoft.com/office/officeart/2005/8/quickstyle/3d6" qsCatId="3D" csTypeId="urn:microsoft.com/office/officeart/2005/8/colors/accent1_2" csCatId="accent1" phldr="1"/>
      <dgm:spPr/>
    </dgm:pt>
    <dgm:pt modelId="{2718B1B8-31C8-4FE9-BC82-2202B162A2E2}">
      <dgm:prSet phldrT="[Testo]" custT="1"/>
      <dgm:spPr/>
      <dgm:t>
        <a:bodyPr/>
        <a:lstStyle/>
        <a:p>
          <a:r>
            <a:rPr lang="it-IT" sz="1200" b="1" dirty="0" smtClean="0">
              <a:solidFill>
                <a:schemeClr val="accent5">
                  <a:lumMod val="25000"/>
                </a:schemeClr>
              </a:solidFill>
            </a:rPr>
            <a:t>Orientamento</a:t>
          </a:r>
          <a:endParaRPr lang="it-IT" sz="1200" b="1" dirty="0">
            <a:solidFill>
              <a:schemeClr val="accent5">
                <a:lumMod val="25000"/>
              </a:schemeClr>
            </a:solidFill>
          </a:endParaRPr>
        </a:p>
      </dgm:t>
    </dgm:pt>
    <dgm:pt modelId="{34BCFD9C-6879-482A-9042-6AD6A7D4876C}" type="parTrans" cxnId="{714CC85D-9A24-4ECD-B5CC-C2C196FF082F}">
      <dgm:prSet/>
      <dgm:spPr/>
      <dgm:t>
        <a:bodyPr/>
        <a:lstStyle/>
        <a:p>
          <a:endParaRPr lang="it-IT"/>
        </a:p>
      </dgm:t>
    </dgm:pt>
    <dgm:pt modelId="{44034184-CB7A-488D-AA47-FCCB8D894CB4}" type="sibTrans" cxnId="{714CC85D-9A24-4ECD-B5CC-C2C196FF082F}">
      <dgm:prSet/>
      <dgm:spPr/>
      <dgm:t>
        <a:bodyPr/>
        <a:lstStyle/>
        <a:p>
          <a:endParaRPr lang="it-IT"/>
        </a:p>
      </dgm:t>
    </dgm:pt>
    <dgm:pt modelId="{13AAB547-3BA9-4F5C-9EC9-09D46FBE6708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1050" b="1" dirty="0" smtClean="0">
              <a:solidFill>
                <a:schemeClr val="accent5">
                  <a:lumMod val="25000"/>
                </a:schemeClr>
              </a:solidFill>
            </a:rPr>
            <a:t>Borse di Studio</a:t>
          </a:r>
          <a:endParaRPr lang="it-IT" sz="1050" b="1" dirty="0">
            <a:solidFill>
              <a:schemeClr val="accent5">
                <a:lumMod val="25000"/>
              </a:schemeClr>
            </a:solidFill>
          </a:endParaRPr>
        </a:p>
      </dgm:t>
    </dgm:pt>
    <dgm:pt modelId="{9D55FCDE-35CA-4EB8-B008-CCE1D07BD16A}" type="parTrans" cxnId="{B9E566A3-136F-41D1-AF73-5D5621B3BE15}">
      <dgm:prSet/>
      <dgm:spPr/>
      <dgm:t>
        <a:bodyPr/>
        <a:lstStyle/>
        <a:p>
          <a:endParaRPr lang="it-IT"/>
        </a:p>
      </dgm:t>
    </dgm:pt>
    <dgm:pt modelId="{1896DF98-B904-43BB-925F-C64890717B05}" type="sibTrans" cxnId="{B9E566A3-136F-41D1-AF73-5D5621B3BE15}">
      <dgm:prSet/>
      <dgm:spPr/>
      <dgm:t>
        <a:bodyPr/>
        <a:lstStyle/>
        <a:p>
          <a:endParaRPr lang="it-IT"/>
        </a:p>
      </dgm:t>
    </dgm:pt>
    <dgm:pt modelId="{D351B74A-1734-4D35-9AF5-E8BFEFCBE067}">
      <dgm:prSet phldrT="[Testo]" custT="1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it-IT" sz="1000" b="1" dirty="0" smtClean="0"/>
            <a:t>Ospitalità</a:t>
          </a:r>
          <a:endParaRPr lang="it-IT" sz="1000" b="1" dirty="0"/>
        </a:p>
      </dgm:t>
    </dgm:pt>
    <dgm:pt modelId="{DFF9F913-88F2-4ECA-B620-D2805EDF6EA3}" type="parTrans" cxnId="{F5D97704-9E33-4350-9C9A-908B49004936}">
      <dgm:prSet/>
      <dgm:spPr/>
      <dgm:t>
        <a:bodyPr/>
        <a:lstStyle/>
        <a:p>
          <a:endParaRPr lang="it-IT"/>
        </a:p>
      </dgm:t>
    </dgm:pt>
    <dgm:pt modelId="{817694D1-5755-4628-9371-B286BD4F5FD4}" type="sibTrans" cxnId="{F5D97704-9E33-4350-9C9A-908B49004936}">
      <dgm:prSet/>
      <dgm:spPr/>
      <dgm:t>
        <a:bodyPr/>
        <a:lstStyle/>
        <a:p>
          <a:endParaRPr lang="it-IT"/>
        </a:p>
      </dgm:t>
    </dgm:pt>
    <dgm:pt modelId="{AE44FE67-FF1E-40F6-9358-5C07405867E7}" type="pres">
      <dgm:prSet presAssocID="{462E619B-7323-41FA-9DA9-4D6D63FE31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6C64DA9-5782-4333-A374-EDB5336430C1}" type="pres">
      <dgm:prSet presAssocID="{2718B1B8-31C8-4FE9-BC82-2202B162A2E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14A51-5C10-4CD3-93EA-9ADB3AD6EA96}" type="pres">
      <dgm:prSet presAssocID="{2718B1B8-31C8-4FE9-BC82-2202B162A2E2}" presName="gear1srcNode" presStyleLbl="node1" presStyleIdx="0" presStyleCnt="3"/>
      <dgm:spPr/>
      <dgm:t>
        <a:bodyPr/>
        <a:lstStyle/>
        <a:p>
          <a:endParaRPr lang="it-IT"/>
        </a:p>
      </dgm:t>
    </dgm:pt>
    <dgm:pt modelId="{0C9BD3F3-F08B-4A9C-80C2-455EDB16FB56}" type="pres">
      <dgm:prSet presAssocID="{2718B1B8-31C8-4FE9-BC82-2202B162A2E2}" presName="gear1dstNode" presStyleLbl="node1" presStyleIdx="0" presStyleCnt="3"/>
      <dgm:spPr/>
      <dgm:t>
        <a:bodyPr/>
        <a:lstStyle/>
        <a:p>
          <a:endParaRPr lang="it-IT"/>
        </a:p>
      </dgm:t>
    </dgm:pt>
    <dgm:pt modelId="{774109D7-3942-402E-8EA3-54129C52EA67}" type="pres">
      <dgm:prSet presAssocID="{13AAB547-3BA9-4F5C-9EC9-09D46FBE670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A043B9-AE2B-4BBA-BC7C-151F6DBEC3DC}" type="pres">
      <dgm:prSet presAssocID="{13AAB547-3BA9-4F5C-9EC9-09D46FBE6708}" presName="gear2srcNode" presStyleLbl="node1" presStyleIdx="1" presStyleCnt="3"/>
      <dgm:spPr/>
      <dgm:t>
        <a:bodyPr/>
        <a:lstStyle/>
        <a:p>
          <a:endParaRPr lang="it-IT"/>
        </a:p>
      </dgm:t>
    </dgm:pt>
    <dgm:pt modelId="{CB60500D-14F7-4629-AB02-67E3AE0CE28A}" type="pres">
      <dgm:prSet presAssocID="{13AAB547-3BA9-4F5C-9EC9-09D46FBE6708}" presName="gear2dstNode" presStyleLbl="node1" presStyleIdx="1" presStyleCnt="3"/>
      <dgm:spPr/>
      <dgm:t>
        <a:bodyPr/>
        <a:lstStyle/>
        <a:p>
          <a:endParaRPr lang="it-IT"/>
        </a:p>
      </dgm:t>
    </dgm:pt>
    <dgm:pt modelId="{750AD890-97E6-47BC-A5C0-DB2DA4F9A45E}" type="pres">
      <dgm:prSet presAssocID="{D351B74A-1734-4D35-9AF5-E8BFEFCBE067}" presName="gear3" presStyleLbl="node1" presStyleIdx="2" presStyleCnt="3"/>
      <dgm:spPr/>
      <dgm:t>
        <a:bodyPr/>
        <a:lstStyle/>
        <a:p>
          <a:endParaRPr lang="it-IT"/>
        </a:p>
      </dgm:t>
    </dgm:pt>
    <dgm:pt modelId="{81D4BF90-9428-498C-9943-793BC15C6187}" type="pres">
      <dgm:prSet presAssocID="{D351B74A-1734-4D35-9AF5-E8BFEFCBE06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07E059-FAC7-425B-B38B-4A4CB8E9B604}" type="pres">
      <dgm:prSet presAssocID="{D351B74A-1734-4D35-9AF5-E8BFEFCBE067}" presName="gear3srcNode" presStyleLbl="node1" presStyleIdx="2" presStyleCnt="3"/>
      <dgm:spPr/>
      <dgm:t>
        <a:bodyPr/>
        <a:lstStyle/>
        <a:p>
          <a:endParaRPr lang="it-IT"/>
        </a:p>
      </dgm:t>
    </dgm:pt>
    <dgm:pt modelId="{BB66BDC3-6343-4298-89BE-156E2ED84C9D}" type="pres">
      <dgm:prSet presAssocID="{D351B74A-1734-4D35-9AF5-E8BFEFCBE067}" presName="gear3dstNode" presStyleLbl="node1" presStyleIdx="2" presStyleCnt="3"/>
      <dgm:spPr/>
      <dgm:t>
        <a:bodyPr/>
        <a:lstStyle/>
        <a:p>
          <a:endParaRPr lang="it-IT"/>
        </a:p>
      </dgm:t>
    </dgm:pt>
    <dgm:pt modelId="{37897B60-BA2B-45A6-8ABA-E5467ACB7CE9}" type="pres">
      <dgm:prSet presAssocID="{44034184-CB7A-488D-AA47-FCCB8D894CB4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8A4A9B01-5E42-416A-9E35-B26CFA58EE30}" type="pres">
      <dgm:prSet presAssocID="{1896DF98-B904-43BB-925F-C64890717B05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2BD46F6D-767E-48FE-AA22-3F3694269C0A}" type="pres">
      <dgm:prSet presAssocID="{817694D1-5755-4628-9371-B286BD4F5FD4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F5D97704-9E33-4350-9C9A-908B49004936}" srcId="{462E619B-7323-41FA-9DA9-4D6D63FE3156}" destId="{D351B74A-1734-4D35-9AF5-E8BFEFCBE067}" srcOrd="2" destOrd="0" parTransId="{DFF9F913-88F2-4ECA-B620-D2805EDF6EA3}" sibTransId="{817694D1-5755-4628-9371-B286BD4F5FD4}"/>
    <dgm:cxn modelId="{23F79EB5-77D3-49A0-89CB-0FCB67FCEE61}" type="presOf" srcId="{2718B1B8-31C8-4FE9-BC82-2202B162A2E2}" destId="{0C9BD3F3-F08B-4A9C-80C2-455EDB16FB56}" srcOrd="2" destOrd="0" presId="urn:microsoft.com/office/officeart/2005/8/layout/gear1"/>
    <dgm:cxn modelId="{3D0DD543-1B40-4AD9-AE1D-5A79DF627B37}" type="presOf" srcId="{462E619B-7323-41FA-9DA9-4D6D63FE3156}" destId="{AE44FE67-FF1E-40F6-9358-5C07405867E7}" srcOrd="0" destOrd="0" presId="urn:microsoft.com/office/officeart/2005/8/layout/gear1"/>
    <dgm:cxn modelId="{275A1B24-8469-420A-A738-D3C7722DE28C}" type="presOf" srcId="{13AAB547-3BA9-4F5C-9EC9-09D46FBE6708}" destId="{774109D7-3942-402E-8EA3-54129C52EA67}" srcOrd="0" destOrd="0" presId="urn:microsoft.com/office/officeart/2005/8/layout/gear1"/>
    <dgm:cxn modelId="{30856190-9C73-4EFB-9260-C7649B79A3E2}" type="presOf" srcId="{D351B74A-1734-4D35-9AF5-E8BFEFCBE067}" destId="{81D4BF90-9428-498C-9943-793BC15C6187}" srcOrd="1" destOrd="0" presId="urn:microsoft.com/office/officeart/2005/8/layout/gear1"/>
    <dgm:cxn modelId="{948C5C1C-2294-475B-ADFF-DBAF93B5B8A4}" type="presOf" srcId="{13AAB547-3BA9-4F5C-9EC9-09D46FBE6708}" destId="{CB60500D-14F7-4629-AB02-67E3AE0CE28A}" srcOrd="2" destOrd="0" presId="urn:microsoft.com/office/officeart/2005/8/layout/gear1"/>
    <dgm:cxn modelId="{4B548D75-5D53-4323-94EF-DCA01C76F231}" type="presOf" srcId="{D351B74A-1734-4D35-9AF5-E8BFEFCBE067}" destId="{BB66BDC3-6343-4298-89BE-156E2ED84C9D}" srcOrd="3" destOrd="0" presId="urn:microsoft.com/office/officeart/2005/8/layout/gear1"/>
    <dgm:cxn modelId="{714CC85D-9A24-4ECD-B5CC-C2C196FF082F}" srcId="{462E619B-7323-41FA-9DA9-4D6D63FE3156}" destId="{2718B1B8-31C8-4FE9-BC82-2202B162A2E2}" srcOrd="0" destOrd="0" parTransId="{34BCFD9C-6879-482A-9042-6AD6A7D4876C}" sibTransId="{44034184-CB7A-488D-AA47-FCCB8D894CB4}"/>
    <dgm:cxn modelId="{6CDCF0AE-0026-4DB4-947E-4584632C69F9}" type="presOf" srcId="{817694D1-5755-4628-9371-B286BD4F5FD4}" destId="{2BD46F6D-767E-48FE-AA22-3F3694269C0A}" srcOrd="0" destOrd="0" presId="urn:microsoft.com/office/officeart/2005/8/layout/gear1"/>
    <dgm:cxn modelId="{DA20AACB-EA6F-4867-946C-E8B20F797FA7}" type="presOf" srcId="{2718B1B8-31C8-4FE9-BC82-2202B162A2E2}" destId="{E8A14A51-5C10-4CD3-93EA-9ADB3AD6EA96}" srcOrd="1" destOrd="0" presId="urn:microsoft.com/office/officeart/2005/8/layout/gear1"/>
    <dgm:cxn modelId="{3E3ADC85-674E-4B6D-88BC-8B58D78513F1}" type="presOf" srcId="{D351B74A-1734-4D35-9AF5-E8BFEFCBE067}" destId="{750AD890-97E6-47BC-A5C0-DB2DA4F9A45E}" srcOrd="0" destOrd="0" presId="urn:microsoft.com/office/officeart/2005/8/layout/gear1"/>
    <dgm:cxn modelId="{B9E566A3-136F-41D1-AF73-5D5621B3BE15}" srcId="{462E619B-7323-41FA-9DA9-4D6D63FE3156}" destId="{13AAB547-3BA9-4F5C-9EC9-09D46FBE6708}" srcOrd="1" destOrd="0" parTransId="{9D55FCDE-35CA-4EB8-B008-CCE1D07BD16A}" sibTransId="{1896DF98-B904-43BB-925F-C64890717B05}"/>
    <dgm:cxn modelId="{CE788983-1910-4AF1-9446-8FD658442D44}" type="presOf" srcId="{D351B74A-1734-4D35-9AF5-E8BFEFCBE067}" destId="{2E07E059-FAC7-425B-B38B-4A4CB8E9B604}" srcOrd="2" destOrd="0" presId="urn:microsoft.com/office/officeart/2005/8/layout/gear1"/>
    <dgm:cxn modelId="{B0882A2C-0E1C-4EC4-8DCA-1C7615C39385}" type="presOf" srcId="{44034184-CB7A-488D-AA47-FCCB8D894CB4}" destId="{37897B60-BA2B-45A6-8ABA-E5467ACB7CE9}" srcOrd="0" destOrd="0" presId="urn:microsoft.com/office/officeart/2005/8/layout/gear1"/>
    <dgm:cxn modelId="{4FAEAE7D-A8B3-441B-88E7-8FFB3B650BFA}" type="presOf" srcId="{2718B1B8-31C8-4FE9-BC82-2202B162A2E2}" destId="{F6C64DA9-5782-4333-A374-EDB5336430C1}" srcOrd="0" destOrd="0" presId="urn:microsoft.com/office/officeart/2005/8/layout/gear1"/>
    <dgm:cxn modelId="{73F835F7-D516-477A-AF61-A737B95CBD1C}" type="presOf" srcId="{13AAB547-3BA9-4F5C-9EC9-09D46FBE6708}" destId="{68A043B9-AE2B-4BBA-BC7C-151F6DBEC3DC}" srcOrd="1" destOrd="0" presId="urn:microsoft.com/office/officeart/2005/8/layout/gear1"/>
    <dgm:cxn modelId="{33B6070C-C4FD-4AC7-AF50-12FD94C9DB5C}" type="presOf" srcId="{1896DF98-B904-43BB-925F-C64890717B05}" destId="{8A4A9B01-5E42-416A-9E35-B26CFA58EE30}" srcOrd="0" destOrd="0" presId="urn:microsoft.com/office/officeart/2005/8/layout/gear1"/>
    <dgm:cxn modelId="{9D563D12-0C49-4FD6-B6BF-DD3974D1B10B}" type="presParOf" srcId="{AE44FE67-FF1E-40F6-9358-5C07405867E7}" destId="{F6C64DA9-5782-4333-A374-EDB5336430C1}" srcOrd="0" destOrd="0" presId="urn:microsoft.com/office/officeart/2005/8/layout/gear1"/>
    <dgm:cxn modelId="{53EC0326-AE41-4C8A-AE77-882B8EA2AC8F}" type="presParOf" srcId="{AE44FE67-FF1E-40F6-9358-5C07405867E7}" destId="{E8A14A51-5C10-4CD3-93EA-9ADB3AD6EA96}" srcOrd="1" destOrd="0" presId="urn:microsoft.com/office/officeart/2005/8/layout/gear1"/>
    <dgm:cxn modelId="{7FB0F90F-0898-4C7E-8B15-C13EB50B7B96}" type="presParOf" srcId="{AE44FE67-FF1E-40F6-9358-5C07405867E7}" destId="{0C9BD3F3-F08B-4A9C-80C2-455EDB16FB56}" srcOrd="2" destOrd="0" presId="urn:microsoft.com/office/officeart/2005/8/layout/gear1"/>
    <dgm:cxn modelId="{85062B72-EF85-4FAF-AAC5-2C4B37AC88AC}" type="presParOf" srcId="{AE44FE67-FF1E-40F6-9358-5C07405867E7}" destId="{774109D7-3942-402E-8EA3-54129C52EA67}" srcOrd="3" destOrd="0" presId="urn:microsoft.com/office/officeart/2005/8/layout/gear1"/>
    <dgm:cxn modelId="{5651C943-B375-422D-83AE-8EE25B0F7B24}" type="presParOf" srcId="{AE44FE67-FF1E-40F6-9358-5C07405867E7}" destId="{68A043B9-AE2B-4BBA-BC7C-151F6DBEC3DC}" srcOrd="4" destOrd="0" presId="urn:microsoft.com/office/officeart/2005/8/layout/gear1"/>
    <dgm:cxn modelId="{C7B45FAE-A651-4F81-8675-6A54869ED3C9}" type="presParOf" srcId="{AE44FE67-FF1E-40F6-9358-5C07405867E7}" destId="{CB60500D-14F7-4629-AB02-67E3AE0CE28A}" srcOrd="5" destOrd="0" presId="urn:microsoft.com/office/officeart/2005/8/layout/gear1"/>
    <dgm:cxn modelId="{1F66E178-C1CE-47ED-9EC4-C62A8744C072}" type="presParOf" srcId="{AE44FE67-FF1E-40F6-9358-5C07405867E7}" destId="{750AD890-97E6-47BC-A5C0-DB2DA4F9A45E}" srcOrd="6" destOrd="0" presId="urn:microsoft.com/office/officeart/2005/8/layout/gear1"/>
    <dgm:cxn modelId="{D6716D78-D5E0-4097-838A-B6227B0DC41C}" type="presParOf" srcId="{AE44FE67-FF1E-40F6-9358-5C07405867E7}" destId="{81D4BF90-9428-498C-9943-793BC15C6187}" srcOrd="7" destOrd="0" presId="urn:microsoft.com/office/officeart/2005/8/layout/gear1"/>
    <dgm:cxn modelId="{5B04B706-1623-41FF-A029-499C738D69D1}" type="presParOf" srcId="{AE44FE67-FF1E-40F6-9358-5C07405867E7}" destId="{2E07E059-FAC7-425B-B38B-4A4CB8E9B604}" srcOrd="8" destOrd="0" presId="urn:microsoft.com/office/officeart/2005/8/layout/gear1"/>
    <dgm:cxn modelId="{2EDA795C-004D-4D65-9AED-0955A8B043F6}" type="presParOf" srcId="{AE44FE67-FF1E-40F6-9358-5C07405867E7}" destId="{BB66BDC3-6343-4298-89BE-156E2ED84C9D}" srcOrd="9" destOrd="0" presId="urn:microsoft.com/office/officeart/2005/8/layout/gear1"/>
    <dgm:cxn modelId="{DC294352-2DB2-4864-9C76-1BD33C8AB7A1}" type="presParOf" srcId="{AE44FE67-FF1E-40F6-9358-5C07405867E7}" destId="{37897B60-BA2B-45A6-8ABA-E5467ACB7CE9}" srcOrd="10" destOrd="0" presId="urn:microsoft.com/office/officeart/2005/8/layout/gear1"/>
    <dgm:cxn modelId="{7544CF67-F43C-4F8C-9619-EFF8A4F25807}" type="presParOf" srcId="{AE44FE67-FF1E-40F6-9358-5C07405867E7}" destId="{8A4A9B01-5E42-416A-9E35-B26CFA58EE30}" srcOrd="11" destOrd="0" presId="urn:microsoft.com/office/officeart/2005/8/layout/gear1"/>
    <dgm:cxn modelId="{70EBE4D9-910E-4913-BDBF-A9B72715BC5E}" type="presParOf" srcId="{AE44FE67-FF1E-40F6-9358-5C07405867E7}" destId="{2BD46F6D-767E-48FE-AA22-3F3694269C0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643032" y="-1698783"/>
          <a:ext cx="1241505" cy="4954150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Fondazione </a:t>
          </a:r>
          <a:r>
            <a:rPr lang="it-IT" sz="2400" b="1" kern="1200" dirty="0" err="1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Ceur</a:t>
          </a:r>
          <a:r>
            <a:rPr lang="it-IT" sz="2400" b="1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 </a:t>
          </a:r>
          <a:r>
            <a:rPr lang="it-IT" sz="2400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e </a:t>
          </a:r>
          <a:r>
            <a:rPr lang="it-IT" sz="2400" b="1" kern="1200" dirty="0" err="1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Camplus</a:t>
          </a:r>
          <a:endParaRPr lang="it-IT" sz="2400" b="1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Dove siamo</a:t>
          </a:r>
        </a:p>
      </dsp:txBody>
      <dsp:txXfrm rot="5400000">
        <a:off x="4643032" y="-1698783"/>
        <a:ext cx="1241505" cy="4954150"/>
      </dsp:txXfrm>
    </dsp:sp>
    <dsp:sp modelId="{C700EECC-E406-4052-BF72-CD3050ED9585}">
      <dsp:nvSpPr>
        <dsp:cNvPr id="0" name=""/>
        <dsp:cNvSpPr/>
      </dsp:nvSpPr>
      <dsp:spPr>
        <a:xfrm>
          <a:off x="0" y="2351"/>
          <a:ext cx="2786709" cy="1551881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CHI SIAMO</a:t>
          </a:r>
          <a:endParaRPr lang="it-IT" sz="2400" b="1" kern="1200" dirty="0">
            <a:solidFill>
              <a:srgbClr val="3C6C8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+mj-ea"/>
            <a:cs typeface="+mj-cs"/>
          </a:endParaRPr>
        </a:p>
      </dsp:txBody>
      <dsp:txXfrm>
        <a:off x="0" y="2351"/>
        <a:ext cx="2786709" cy="1551881"/>
      </dsp:txXfrm>
    </dsp:sp>
    <dsp:sp modelId="{9FCC746A-6401-48C6-A6A8-6DB66A8A5A62}">
      <dsp:nvSpPr>
        <dsp:cNvPr id="0" name=""/>
        <dsp:cNvSpPr/>
      </dsp:nvSpPr>
      <dsp:spPr>
        <a:xfrm rot="5400000">
          <a:off x="4643032" y="-69307"/>
          <a:ext cx="1241505" cy="4954150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Offerta </a:t>
          </a:r>
          <a:r>
            <a:rPr lang="it-IT" sz="2400" b="1" i="0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Formativa</a:t>
          </a:r>
          <a:endParaRPr lang="it-IT" sz="2400" b="1" i="0" kern="1200" dirty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Offerta </a:t>
          </a:r>
          <a:r>
            <a:rPr lang="it-IT" sz="2400" b="1" i="0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Residenziale</a:t>
          </a:r>
        </a:p>
      </dsp:txBody>
      <dsp:txXfrm rot="5400000">
        <a:off x="4643032" y="-69307"/>
        <a:ext cx="1241505" cy="4954150"/>
      </dsp:txXfrm>
    </dsp:sp>
    <dsp:sp modelId="{2AB5B194-FFC1-42FE-88F2-2FA1A87BAFD8}">
      <dsp:nvSpPr>
        <dsp:cNvPr id="0" name=""/>
        <dsp:cNvSpPr/>
      </dsp:nvSpPr>
      <dsp:spPr>
        <a:xfrm>
          <a:off x="0" y="1631826"/>
          <a:ext cx="2786709" cy="1551881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OFFERTA CAMPLUS</a:t>
          </a:r>
          <a:endParaRPr lang="it-IT" sz="2400" b="1" kern="1200" dirty="0">
            <a:solidFill>
              <a:srgbClr val="3C6C8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+mj-ea"/>
            <a:cs typeface="+mj-cs"/>
          </a:endParaRPr>
        </a:p>
      </dsp:txBody>
      <dsp:txXfrm>
        <a:off x="0" y="1631826"/>
        <a:ext cx="2786709" cy="1551881"/>
      </dsp:txXfrm>
    </dsp:sp>
    <dsp:sp modelId="{83D392C0-CE96-4BC4-B002-6BB03989ACCF}">
      <dsp:nvSpPr>
        <dsp:cNvPr id="0" name=""/>
        <dsp:cNvSpPr/>
      </dsp:nvSpPr>
      <dsp:spPr>
        <a:xfrm rot="5400000">
          <a:off x="4643032" y="1560167"/>
          <a:ext cx="1241505" cy="4954150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Sinergie</a:t>
          </a:r>
          <a:r>
            <a:rPr lang="it-IT" sz="2400" kern="1200" dirty="0" smtClean="0">
              <a:solidFill>
                <a:srgbClr val="3C6C8D"/>
              </a:solidFill>
              <a:latin typeface="Tahoma" pitchFamily="34" charset="0"/>
              <a:ea typeface="+mj-ea"/>
              <a:cs typeface="+mj-cs"/>
            </a:rPr>
            <a:t> e proposte di collaborazione</a:t>
          </a:r>
        </a:p>
      </dsp:txBody>
      <dsp:txXfrm rot="5400000">
        <a:off x="4643032" y="1560167"/>
        <a:ext cx="1241505" cy="4954150"/>
      </dsp:txXfrm>
    </dsp:sp>
    <dsp:sp modelId="{1BBC97C0-0A45-4522-94B5-8EB89CFECDB0}">
      <dsp:nvSpPr>
        <dsp:cNvPr id="0" name=""/>
        <dsp:cNvSpPr/>
      </dsp:nvSpPr>
      <dsp:spPr>
        <a:xfrm>
          <a:off x="0" y="3263653"/>
          <a:ext cx="2786709" cy="1551881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PROPOSTE </a:t>
          </a:r>
          <a:r>
            <a:rPr lang="it-IT" sz="2000" b="1" kern="1200" dirty="0" err="1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DI</a:t>
          </a:r>
          <a:r>
            <a:rPr lang="it-IT" sz="2000" b="1" kern="1200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rPr>
            <a:t> COLLABORAZIONE</a:t>
          </a:r>
        </a:p>
      </dsp:txBody>
      <dsp:txXfrm>
        <a:off x="0" y="3263653"/>
        <a:ext cx="2786709" cy="155188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BF9B6-BDB1-4403-942C-AB99C2776880}">
      <dsp:nvSpPr>
        <dsp:cNvPr id="0" name=""/>
        <dsp:cNvSpPr/>
      </dsp:nvSpPr>
      <dsp:spPr>
        <a:xfrm rot="5400000">
          <a:off x="401036" y="-143286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-143286"/>
        <a:ext cx="116028" cy="432047"/>
      </dsp:txXfrm>
    </dsp:sp>
    <dsp:sp modelId="{C700EECC-E406-4052-BF72-CD3050ED9585}">
      <dsp:nvSpPr>
        <dsp:cNvPr id="0" name=""/>
        <dsp:cNvSpPr/>
      </dsp:nvSpPr>
      <dsp:spPr>
        <a:xfrm>
          <a:off x="0" y="219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219"/>
        <a:ext cx="243026" cy="145035"/>
      </dsp:txXfrm>
    </dsp:sp>
    <dsp:sp modelId="{9FCC746A-6401-48C6-A6A8-6DB66A8A5A62}">
      <dsp:nvSpPr>
        <dsp:cNvPr id="0" name=""/>
        <dsp:cNvSpPr/>
      </dsp:nvSpPr>
      <dsp:spPr>
        <a:xfrm rot="5400000">
          <a:off x="401036" y="9000"/>
          <a:ext cx="116028" cy="432047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 dirty="0"/>
        </a:p>
      </dsp:txBody>
      <dsp:txXfrm rot="5400000">
        <a:off x="401036" y="9000"/>
        <a:ext cx="116028" cy="432047"/>
      </dsp:txXfrm>
    </dsp:sp>
    <dsp:sp modelId="{2AB5B194-FFC1-42FE-88F2-2FA1A87BAFD8}">
      <dsp:nvSpPr>
        <dsp:cNvPr id="0" name=""/>
        <dsp:cNvSpPr/>
      </dsp:nvSpPr>
      <dsp:spPr>
        <a:xfrm>
          <a:off x="0" y="152506"/>
          <a:ext cx="243026" cy="145035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>
            <a:solidFill>
              <a:schemeClr val="bg1"/>
            </a:solidFill>
          </a:endParaRPr>
        </a:p>
      </dsp:txBody>
      <dsp:txXfrm>
        <a:off x="0" y="152506"/>
        <a:ext cx="243026" cy="145035"/>
      </dsp:txXfrm>
    </dsp:sp>
    <dsp:sp modelId="{83D392C0-CE96-4BC4-B002-6BB03989ACCF}">
      <dsp:nvSpPr>
        <dsp:cNvPr id="0" name=""/>
        <dsp:cNvSpPr/>
      </dsp:nvSpPr>
      <dsp:spPr>
        <a:xfrm rot="5400000">
          <a:off x="401036" y="161287"/>
          <a:ext cx="116028" cy="432047"/>
        </a:xfrm>
        <a:prstGeom prst="round2SameRect">
          <a:avLst/>
        </a:prstGeom>
        <a:noFill/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500" kern="1200" dirty="0" smtClean="0">
            <a:solidFill>
              <a:srgbClr val="3C6C8D"/>
            </a:solidFill>
            <a:latin typeface="Tahoma" pitchFamily="34" charset="0"/>
            <a:ea typeface="+mj-ea"/>
            <a:cs typeface="+mj-cs"/>
          </a:endParaRPr>
        </a:p>
      </dsp:txBody>
      <dsp:txXfrm rot="5400000">
        <a:off x="401036" y="161287"/>
        <a:ext cx="116028" cy="432047"/>
      </dsp:txXfrm>
    </dsp:sp>
    <dsp:sp modelId="{1BBC97C0-0A45-4522-94B5-8EB89CFECDB0}">
      <dsp:nvSpPr>
        <dsp:cNvPr id="0" name=""/>
        <dsp:cNvSpPr/>
      </dsp:nvSpPr>
      <dsp:spPr>
        <a:xfrm>
          <a:off x="0" y="304793"/>
          <a:ext cx="243026" cy="145035"/>
        </a:xfrm>
        <a:prstGeom prst="roundRect">
          <a:avLst/>
        </a:prstGeom>
        <a:noFill/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 smtClean="0">
            <a:solidFill>
              <a:schemeClr val="bg1"/>
            </a:solidFill>
            <a:latin typeface="Tahoma" pitchFamily="34" charset="0"/>
            <a:ea typeface="+mj-ea"/>
            <a:cs typeface="+mj-cs"/>
          </a:endParaRPr>
        </a:p>
      </dsp:txBody>
      <dsp:txXfrm>
        <a:off x="0" y="304793"/>
        <a:ext cx="243026" cy="14503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C64DA9-5782-4333-A374-EDB5336430C1}">
      <dsp:nvSpPr>
        <dsp:cNvPr id="0" name=""/>
        <dsp:cNvSpPr/>
      </dsp:nvSpPr>
      <dsp:spPr>
        <a:xfrm>
          <a:off x="1867277" y="1421536"/>
          <a:ext cx="1737433" cy="173743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5">
                  <a:lumMod val="25000"/>
                </a:schemeClr>
              </a:solidFill>
            </a:rPr>
            <a:t>Orientamento</a:t>
          </a:r>
          <a:endParaRPr lang="it-IT" sz="120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867277" y="1421536"/>
        <a:ext cx="1737433" cy="1737433"/>
      </dsp:txXfrm>
    </dsp:sp>
    <dsp:sp modelId="{774109D7-3942-402E-8EA3-54129C52EA67}">
      <dsp:nvSpPr>
        <dsp:cNvPr id="0" name=""/>
        <dsp:cNvSpPr/>
      </dsp:nvSpPr>
      <dsp:spPr>
        <a:xfrm>
          <a:off x="856406" y="1010870"/>
          <a:ext cx="1263588" cy="1263588"/>
        </a:xfrm>
        <a:prstGeom prst="gear6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1" kern="1200" dirty="0" smtClean="0">
              <a:solidFill>
                <a:schemeClr val="accent5">
                  <a:lumMod val="25000"/>
                </a:schemeClr>
              </a:solidFill>
            </a:rPr>
            <a:t>Borse di Studio</a:t>
          </a:r>
          <a:endParaRPr lang="it-IT" sz="1050" b="1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856406" y="1010870"/>
        <a:ext cx="1263588" cy="1263588"/>
      </dsp:txXfrm>
    </dsp:sp>
    <dsp:sp modelId="{750AD890-97E6-47BC-A5C0-DB2DA4F9A45E}">
      <dsp:nvSpPr>
        <dsp:cNvPr id="0" name=""/>
        <dsp:cNvSpPr/>
      </dsp:nvSpPr>
      <dsp:spPr>
        <a:xfrm rot="20700000">
          <a:off x="1564144" y="139123"/>
          <a:ext cx="1238058" cy="1238058"/>
        </a:xfrm>
        <a:prstGeom prst="gear6">
          <a:avLst/>
        </a:prstGeom>
        <a:solidFill>
          <a:schemeClr val="accent5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Ospitalità</a:t>
          </a:r>
          <a:endParaRPr lang="it-IT" sz="1000" b="1" kern="1200" dirty="0"/>
        </a:p>
      </dsp:txBody>
      <dsp:txXfrm>
        <a:off x="1835687" y="410666"/>
        <a:ext cx="694973" cy="694973"/>
      </dsp:txXfrm>
    </dsp:sp>
    <dsp:sp modelId="{37897B60-BA2B-45A6-8ABA-E5467ACB7CE9}">
      <dsp:nvSpPr>
        <dsp:cNvPr id="0" name=""/>
        <dsp:cNvSpPr/>
      </dsp:nvSpPr>
      <dsp:spPr>
        <a:xfrm>
          <a:off x="1722654" y="1165572"/>
          <a:ext cx="2223914" cy="2223914"/>
        </a:xfrm>
        <a:prstGeom prst="circularArrow">
          <a:avLst>
            <a:gd name="adj1" fmla="val 4687"/>
            <a:gd name="adj2" fmla="val 299029"/>
            <a:gd name="adj3" fmla="val 2485101"/>
            <a:gd name="adj4" fmla="val 1592989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4A9B01-5E42-416A-9E35-B26CFA58EE30}">
      <dsp:nvSpPr>
        <dsp:cNvPr id="0" name=""/>
        <dsp:cNvSpPr/>
      </dsp:nvSpPr>
      <dsp:spPr>
        <a:xfrm>
          <a:off x="632627" y="735729"/>
          <a:ext cx="1615813" cy="1615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46F6D-767E-48FE-AA22-3F3694269C0A}">
      <dsp:nvSpPr>
        <dsp:cNvPr id="0" name=""/>
        <dsp:cNvSpPr/>
      </dsp:nvSpPr>
      <dsp:spPr>
        <a:xfrm>
          <a:off x="1277769" y="-127614"/>
          <a:ext cx="1742171" cy="17421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22" y="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69" y="4690525"/>
            <a:ext cx="5395563" cy="44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22" y="9381050"/>
            <a:ext cx="2922471" cy="4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91DBC2-1C46-49A8-A3F7-B5BDCC9154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4800"/>
            <a:ext cx="28194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8"/>
          <p:cNvSpPr>
            <a:spLocks/>
          </p:cNvSpPr>
          <p:nvPr userDrawn="1"/>
        </p:nvSpPr>
        <p:spPr bwMode="auto">
          <a:xfrm>
            <a:off x="0" y="2743200"/>
            <a:ext cx="2819400" cy="4114800"/>
          </a:xfrm>
          <a:custGeom>
            <a:avLst/>
            <a:gdLst/>
            <a:ahLst/>
            <a:cxnLst>
              <a:cxn ang="0">
                <a:pos x="1776" y="0"/>
              </a:cxn>
              <a:cxn ang="0">
                <a:pos x="0" y="720"/>
              </a:cxn>
              <a:cxn ang="0">
                <a:pos x="0" y="2592"/>
              </a:cxn>
              <a:cxn ang="0">
                <a:pos x="1776" y="2592"/>
              </a:cxn>
              <a:cxn ang="0">
                <a:pos x="1776" y="0"/>
              </a:cxn>
            </a:cxnLst>
            <a:rect l="0" t="0" r="r" b="b"/>
            <a:pathLst>
              <a:path w="1776" h="2592">
                <a:moveTo>
                  <a:pt x="1776" y="0"/>
                </a:moveTo>
                <a:lnTo>
                  <a:pt x="0" y="720"/>
                </a:lnTo>
                <a:lnTo>
                  <a:pt x="0" y="2592"/>
                </a:lnTo>
                <a:lnTo>
                  <a:pt x="1776" y="2592"/>
                </a:lnTo>
                <a:lnTo>
                  <a:pt x="1776" y="0"/>
                </a:lnTo>
                <a:close/>
              </a:path>
            </a:pathLst>
          </a:custGeom>
          <a:solidFill>
            <a:srgbClr val="3C6C8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197100"/>
            <a:ext cx="5867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429000"/>
            <a:ext cx="5867400" cy="17526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3C6C8D"/>
                </a:solidFill>
                <a:latin typeface="Times New Roman" pitchFamily="18" charset="0"/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248400"/>
            <a:ext cx="19050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5922-F56E-45CE-8958-DF3B8042B3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19240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197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07E2-FBB7-40BD-8B5E-B68D21C4F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96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066800" y="1524000"/>
            <a:ext cx="7696200" cy="45720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DE05-FDE0-4309-9C93-008F062F60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066800" y="304800"/>
            <a:ext cx="7696200" cy="579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E0DFB-ACDB-42FE-9880-8C64834DBB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32CE-0BFE-43AE-A629-7E4743B228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2C61-8A70-4728-A40E-DCAE5AFD6F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771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91100" y="1524000"/>
            <a:ext cx="3771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713DD-D80E-418A-992F-B214DF2D5D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0D5E-9D6D-4F24-A3BE-E694C2AF6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7AC4-DCAC-4EE8-94B2-F842C40E1D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DEB64-4C7E-4D65-9D89-6D6FAEDA96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4AAF-A2EA-4804-996B-3792337403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6260C-1594-4897-8AE4-1D11A53E46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6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C6C8D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C6C8D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C6C8D"/>
                </a:solidFill>
              </a:defRPr>
            </a:lvl1pPr>
          </a:lstStyle>
          <a:p>
            <a:pPr>
              <a:defRPr/>
            </a:pPr>
            <a:fld id="{F90C4626-1626-4033-8E3C-2A1E51EF3D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0" y="5562600"/>
            <a:ext cx="887413" cy="1295400"/>
          </a:xfrm>
          <a:custGeom>
            <a:avLst/>
            <a:gdLst/>
            <a:ahLst/>
            <a:cxnLst>
              <a:cxn ang="0">
                <a:pos x="1776" y="0"/>
              </a:cxn>
              <a:cxn ang="0">
                <a:pos x="0" y="720"/>
              </a:cxn>
              <a:cxn ang="0">
                <a:pos x="0" y="2592"/>
              </a:cxn>
              <a:cxn ang="0">
                <a:pos x="1776" y="2592"/>
              </a:cxn>
              <a:cxn ang="0">
                <a:pos x="1776" y="0"/>
              </a:cxn>
            </a:cxnLst>
            <a:rect l="0" t="0" r="r" b="b"/>
            <a:pathLst>
              <a:path w="1776" h="2592">
                <a:moveTo>
                  <a:pt x="1776" y="0"/>
                </a:moveTo>
                <a:lnTo>
                  <a:pt x="0" y="720"/>
                </a:lnTo>
                <a:lnTo>
                  <a:pt x="0" y="2592"/>
                </a:lnTo>
                <a:lnTo>
                  <a:pt x="1776" y="2592"/>
                </a:lnTo>
                <a:lnTo>
                  <a:pt x="1776" y="0"/>
                </a:lnTo>
                <a:close/>
              </a:path>
            </a:pathLst>
          </a:custGeom>
          <a:solidFill>
            <a:srgbClr val="64B14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C6C8D"/>
          </a:solidFill>
          <a:latin typeface="Times New Roman" pitchFamily="18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hyperlink" Target="mailto:info@camplus.it" TargetMode="External"/><Relationship Id="rId7" Type="http://schemas.openxmlformats.org/officeDocument/2006/relationships/image" Target="../media/image24.jpeg"/><Relationship Id="rId12" Type="http://schemas.microsoft.com/office/2007/relationships/diagramDrawing" Target="../diagrams/drawing11.xml"/><Relationship Id="rId2" Type="http://schemas.openxmlformats.org/officeDocument/2006/relationships/hyperlink" Target="http://www.camplus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22.jpeg"/><Relationship Id="rId10" Type="http://schemas.openxmlformats.org/officeDocument/2006/relationships/diagramQuickStyle" Target="../diagrams/quickStyle11.xml"/><Relationship Id="rId4" Type="http://schemas.openxmlformats.org/officeDocument/2006/relationships/hyperlink" Target="mailto:orientamento@camplus.it" TargetMode="External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9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8.jpeg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4.jpe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12" Type="http://schemas.openxmlformats.org/officeDocument/2006/relationships/image" Target="../media/image13.jpeg"/><Relationship Id="rId2" Type="http://schemas.openxmlformats.org/officeDocument/2006/relationships/image" Target="../media/image14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8.xml"/><Relationship Id="rId1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openxmlformats.org/officeDocument/2006/relationships/diagramData" Target="../diagrams/data8.xml"/><Relationship Id="rId9" Type="http://schemas.openxmlformats.org/officeDocument/2006/relationships/image" Target="../media/image15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0055" y="3411125"/>
            <a:ext cx="5867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CAMPLUS</a:t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” Molto più di un campus”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endParaRPr lang="it-I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996825" y="2753925"/>
            <a:ext cx="5942050" cy="0"/>
          </a:xfrm>
          <a:prstGeom prst="line">
            <a:avLst/>
          </a:prstGeom>
          <a:noFill/>
          <a:ln w="25400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</p:spPr>
        <p:txBody>
          <a:bodyPr anchor="ctr"/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Proposte di collaborazione</a:t>
            </a:r>
          </a:p>
        </p:txBody>
      </p:sp>
      <p:sp>
        <p:nvSpPr>
          <p:cNvPr id="12291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Esagono 9"/>
          <p:cNvSpPr>
            <a:spLocks noChangeArrowheads="1"/>
          </p:cNvSpPr>
          <p:nvPr/>
        </p:nvSpPr>
        <p:spPr bwMode="auto">
          <a:xfrm>
            <a:off x="656565" y="2708275"/>
            <a:ext cx="3015323" cy="2925763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92D050">
              <a:alpha val="23000"/>
            </a:srgb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1800" b="1" u="sng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Ospitalità</a:t>
            </a:r>
          </a:p>
          <a:p>
            <a:pPr algn="ctr">
              <a:defRPr/>
            </a:pPr>
            <a:endParaRPr lang="it-IT" sz="400" b="1" dirty="0">
              <a:solidFill>
                <a:srgbClr val="3C6C8D"/>
              </a:solidFill>
              <a:latin typeface="Tahoma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Convenzioni</a:t>
            </a:r>
            <a:r>
              <a:rPr lang="it-IT" sz="1400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 </a:t>
            </a:r>
            <a:r>
              <a:rPr lang="it-IT" sz="1400" b="1" dirty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presso le nostre strutture </a:t>
            </a:r>
            <a:r>
              <a:rPr lang="it-IT" sz="1400" b="1" dirty="0" err="1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Camplus</a:t>
            </a:r>
            <a:r>
              <a:rPr lang="it-IT" sz="1400" b="1" dirty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 e </a:t>
            </a:r>
            <a:r>
              <a:rPr lang="it-IT" sz="1400" b="1" dirty="0" err="1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Camplus</a:t>
            </a:r>
            <a:r>
              <a:rPr lang="it-IT" sz="1400" b="1" dirty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 City </a:t>
            </a:r>
            <a:r>
              <a:rPr lang="it-IT" sz="1400" b="1" dirty="0" err="1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Heart</a:t>
            </a:r>
            <a:r>
              <a:rPr lang="it-IT" sz="1400" b="1" dirty="0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 di tutta </a:t>
            </a:r>
            <a:r>
              <a:rPr lang="it-IT" sz="1400" b="1" dirty="0" err="1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italia</a:t>
            </a:r>
            <a:r>
              <a:rPr lang="it-IT" sz="1400" b="1" dirty="0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 per </a:t>
            </a:r>
            <a:r>
              <a:rPr lang="it-IT" sz="1400" b="1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gite scolastiche, convegni </a:t>
            </a:r>
            <a:r>
              <a:rPr lang="it-IT" sz="140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o altre attività</a:t>
            </a:r>
          </a:p>
          <a:p>
            <a:pPr algn="ctr">
              <a:defRPr/>
            </a:pPr>
            <a:r>
              <a:rPr lang="it-IT" sz="1100" b="1" u="sng" dirty="0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www.campluscityheart.it</a:t>
            </a:r>
            <a:endParaRPr lang="it-IT" sz="1100" b="1" u="sng" dirty="0">
              <a:solidFill>
                <a:srgbClr val="3C6C8D"/>
              </a:solidFill>
              <a:latin typeface="Tahoma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it-IT" sz="1800" b="1" dirty="0">
              <a:solidFill>
                <a:srgbClr val="3C6C8D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8" name="Esagono 9"/>
          <p:cNvSpPr>
            <a:spLocks noChangeArrowheads="1"/>
          </p:cNvSpPr>
          <p:nvPr/>
        </p:nvSpPr>
        <p:spPr bwMode="auto">
          <a:xfrm>
            <a:off x="3086100" y="954088"/>
            <a:ext cx="2925763" cy="2925762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92D050">
              <a:alpha val="23000"/>
            </a:srgb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1800" b="1" u="sng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Borse </a:t>
            </a:r>
          </a:p>
          <a:p>
            <a:pPr algn="ctr">
              <a:defRPr/>
            </a:pPr>
            <a:r>
              <a:rPr lang="it-IT" sz="1800" b="1" u="sng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di studio</a:t>
            </a:r>
          </a:p>
          <a:p>
            <a:pPr algn="ctr">
              <a:defRPr/>
            </a:pPr>
            <a:endParaRPr lang="it-IT" sz="400" b="1" dirty="0">
              <a:solidFill>
                <a:srgbClr val="3C6C8D"/>
              </a:solidFill>
              <a:latin typeface="Tahoma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it-IT" sz="1350" b="1" dirty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La Fondazione CEUR mette a disposizione </a:t>
            </a:r>
            <a:r>
              <a:rPr lang="it-IT" sz="1400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borse di studio</a:t>
            </a:r>
            <a:r>
              <a:rPr lang="it-IT" sz="1350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 </a:t>
            </a:r>
            <a:r>
              <a:rPr lang="it-IT" sz="1350" b="1" dirty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per </a:t>
            </a:r>
            <a:r>
              <a:rPr lang="it-IT" sz="1350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studenti meritevoli </a:t>
            </a:r>
            <a:r>
              <a:rPr lang="it-IT" sz="1350" b="1" dirty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fuori sede interessati a frequentare l’università presso una delle sedi </a:t>
            </a:r>
            <a:r>
              <a:rPr lang="it-IT" sz="1350" b="1" dirty="0" err="1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C</a:t>
            </a:r>
            <a:r>
              <a:rPr lang="it-IT" sz="1350" b="1" dirty="0" err="1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amplus</a:t>
            </a:r>
            <a:endParaRPr lang="it-IT" sz="1350" b="1" dirty="0">
              <a:solidFill>
                <a:srgbClr val="3C6C8D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1" name="Esagono 9"/>
          <p:cNvSpPr>
            <a:spLocks noChangeArrowheads="1"/>
          </p:cNvSpPr>
          <p:nvPr/>
        </p:nvSpPr>
        <p:spPr bwMode="auto">
          <a:xfrm>
            <a:off x="5517118" y="2528900"/>
            <a:ext cx="3060327" cy="2970330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92D050">
              <a:alpha val="23000"/>
            </a:srgb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1600" b="1" u="sng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Orientamento</a:t>
            </a:r>
            <a:r>
              <a:rPr lang="it-IT" sz="1400" b="1" u="sng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 </a:t>
            </a:r>
            <a:r>
              <a:rPr lang="it-IT" sz="1600" b="1" u="sng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alla Scelta post diploma</a:t>
            </a:r>
            <a:endParaRPr lang="it-IT" sz="1800" b="1" u="sng" dirty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it-IT" sz="400" b="1" dirty="0">
              <a:solidFill>
                <a:srgbClr val="3C6C8D"/>
              </a:solidFill>
              <a:latin typeface="Tahoma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Orientamento </a:t>
            </a:r>
            <a:r>
              <a:rPr lang="it-IT" sz="1200" b="1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presso le scuole</a:t>
            </a:r>
            <a:r>
              <a:rPr lang="it-IT" sz="1200" b="1" dirty="0" smtClean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 volto a fornire agli studenti gli elementi per comprendere le proprie inclinazioni e scegliere il proprio percorso post diploma, tenendo presente le evoluzioni del mondo del lavoro</a:t>
            </a:r>
          </a:p>
        </p:txBody>
      </p:sp>
      <p:graphicFrame>
        <p:nvGraphicFramePr>
          <p:cNvPr id="15" name="Diagramma 14"/>
          <p:cNvGraphicFramePr/>
          <p:nvPr/>
        </p:nvGraphicFramePr>
        <p:xfrm>
          <a:off x="2546775" y="3699030"/>
          <a:ext cx="4050451" cy="315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9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Informazioni e contatti</a:t>
            </a:r>
          </a:p>
        </p:txBody>
      </p:sp>
      <p:sp>
        <p:nvSpPr>
          <p:cNvPr id="12291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11561" y="1181356"/>
            <a:ext cx="8505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</a:pP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Consulti i </a:t>
            </a:r>
            <a:r>
              <a:rPr lang="it-IT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ヒラギノ角ゴ Pro W3"/>
              </a:rPr>
              <a:t>Bandi di Ammissione </a:t>
            </a: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sul sito </a:t>
            </a: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  <a:hlinkClick r:id="rId2"/>
              </a:rPr>
              <a:t>www.camplus.it</a:t>
            </a:r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</a:pP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Chiami il </a:t>
            </a:r>
            <a:r>
              <a:rPr lang="it-IT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ヒラギノ角ゴ Pro W3"/>
              </a:rPr>
              <a:t>Numero Verde</a:t>
            </a:r>
          </a:p>
          <a:p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</a:pP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Scriva a </a:t>
            </a: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  <a:hlinkClick r:id="rId3"/>
              </a:rPr>
              <a:t>info@camplus.it</a:t>
            </a: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o ad </a:t>
            </a: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  <a:hlinkClick r:id="rId4"/>
              </a:rPr>
              <a:t>orientamento@camplus.it</a:t>
            </a:r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</a:pP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Venga a </a:t>
            </a:r>
            <a:r>
              <a:rPr lang="it-IT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ヒラギノ角ゴ Pro W3"/>
              </a:rPr>
              <a:t>visitare</a:t>
            </a: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le nostre strutture</a:t>
            </a:r>
          </a:p>
          <a:p>
            <a:pPr>
              <a:buFont typeface="Arial" pitchFamily="34" charset="0"/>
              <a:buChar char="•"/>
            </a:pPr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</a:pP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Venga a </a:t>
            </a:r>
            <a:r>
              <a:rPr lang="it-IT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ヒラギノ角ゴ Pro W3"/>
              </a:rPr>
              <a:t>conoscerci</a:t>
            </a:r>
            <a:r>
              <a:rPr lang="it-IT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su       e</a:t>
            </a:r>
          </a:p>
          <a:p>
            <a:pPr>
              <a:buFont typeface="Arial" pitchFamily="34" charset="0"/>
              <a:buChar char="•"/>
            </a:pPr>
            <a:endParaRPr lang="it-IT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numero ver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1990" y="2123855"/>
            <a:ext cx="2050621" cy="766286"/>
          </a:xfrm>
          <a:prstGeom prst="rect">
            <a:avLst/>
          </a:prstGeom>
          <a:noFill/>
        </p:spPr>
      </p:pic>
      <p:pic>
        <p:nvPicPr>
          <p:cNvPr id="13" name="Picture 2" descr="http://t0.gstatic.com/images?q=tbn:ANd9GcTNbF_qaJrrXR_eHOLijx36lfWZNViAdxv-b9IvzVxgawNpPfPf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6955" y="4419110"/>
            <a:ext cx="540060" cy="540060"/>
          </a:xfrm>
          <a:prstGeom prst="rect">
            <a:avLst/>
          </a:prstGeom>
          <a:noFill/>
        </p:spPr>
      </p:pic>
      <p:pic>
        <p:nvPicPr>
          <p:cNvPr id="14" name="Picture 4" descr="http://t2.gstatic.com/images?q=tbn:ANd9GcR_95q5tigkwb86Iu6qeqirIkj5QjqW28ZcR5UkBGE0AoNmPsK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337191"/>
            <a:ext cx="1132983" cy="801999"/>
          </a:xfrm>
          <a:prstGeom prst="rect">
            <a:avLst/>
          </a:prstGeom>
          <a:noFill/>
        </p:spPr>
      </p:pic>
      <p:graphicFrame>
        <p:nvGraphicFramePr>
          <p:cNvPr id="16" name="Diagramma 15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</p:spPr>
        <p:txBody>
          <a:bodyPr anchor="ctr"/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Agenda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7" name="Diagramma 6"/>
          <p:cNvGraphicFramePr/>
          <p:nvPr/>
        </p:nvGraphicFramePr>
        <p:xfrm>
          <a:off x="1016606" y="1313765"/>
          <a:ext cx="7740860" cy="481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CEUR\UFFICIO MARKETING\MARKETING\loghi - Stefania\logo Ceur\ventennale Ceur\logo ceur v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85147"/>
            <a:ext cx="1980220" cy="2798848"/>
          </a:xfrm>
          <a:prstGeom prst="rect">
            <a:avLst/>
          </a:prstGeom>
          <a:noFill/>
        </p:spPr>
      </p:pic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596313" cy="6572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Fondazione CEUR - Progetto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Camplus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147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10" name="Diagramma 9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po 11"/>
          <p:cNvGrpSpPr/>
          <p:nvPr/>
        </p:nvGrpSpPr>
        <p:grpSpPr>
          <a:xfrm>
            <a:off x="1061610" y="5049180"/>
            <a:ext cx="6660740" cy="1488649"/>
            <a:chOff x="1466655" y="4599130"/>
            <a:chExt cx="6660740" cy="1488649"/>
          </a:xfrm>
        </p:grpSpPr>
        <p:sp>
          <p:nvSpPr>
            <p:cNvPr id="7" name="Rettangolo 6"/>
            <p:cNvSpPr/>
            <p:nvPr/>
          </p:nvSpPr>
          <p:spPr>
            <a:xfrm>
              <a:off x="1511660" y="4656618"/>
              <a:ext cx="6615735" cy="1431161"/>
            </a:xfrm>
            <a:prstGeom prst="rect">
              <a:avLst/>
            </a:prstGeom>
            <a:ln w="25400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it-IT" sz="1450" b="1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nell’ottica di perseguire il proprio scopo di valorizzazione del talento individuale, mette a disposizione degli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studenti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maggiormente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meritevoli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interessati ad accedere alle strutture e all’offerta formativa </a:t>
              </a:r>
              <a:r>
                <a:rPr lang="it-IT" sz="1450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diverse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borse di studio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borse talenti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 parziale copertura della retta, assegnate previo superamento del test di ammissione</a:t>
              </a:r>
              <a:r>
                <a:rPr lang="it-IT" sz="14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marL="342900" indent="-342900" algn="just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defRPr/>
              </a:pPr>
              <a:endParaRPr lang="it-IT" sz="145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ttangolo arrotondato 10"/>
            <p:cNvSpPr/>
            <p:nvPr/>
          </p:nvSpPr>
          <p:spPr bwMode="auto">
            <a:xfrm>
              <a:off x="1466655" y="4599130"/>
              <a:ext cx="6660740" cy="1305145"/>
            </a:xfrm>
            <a:prstGeom prst="roundRect">
              <a:avLst/>
            </a:prstGeom>
            <a:noFill/>
            <a:ln w="25400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uppo 19"/>
          <p:cNvGrpSpPr/>
          <p:nvPr/>
        </p:nvGrpSpPr>
        <p:grpSpPr>
          <a:xfrm>
            <a:off x="1781690" y="3158970"/>
            <a:ext cx="6795755" cy="1497652"/>
            <a:chOff x="1421649" y="3236492"/>
            <a:chExt cx="6788831" cy="1270461"/>
          </a:xfrm>
        </p:grpSpPr>
        <p:sp>
          <p:nvSpPr>
            <p:cNvPr id="9" name="Rettangolo 8"/>
            <p:cNvSpPr/>
            <p:nvPr/>
          </p:nvSpPr>
          <p:spPr>
            <a:xfrm>
              <a:off x="1511660" y="3236492"/>
              <a:ext cx="6570730" cy="1214057"/>
            </a:xfrm>
            <a:prstGeom prst="rect">
              <a:avLst/>
            </a:prstGeom>
            <a:ln w="25400">
              <a:noFill/>
            </a:ln>
          </p:spPr>
          <p:txBody>
            <a:bodyPr wrap="square">
              <a:spAutoFit/>
            </a:bodyPr>
            <a:lstStyle/>
            <a:p>
              <a:pPr lvl="0" algn="just" eaLnBrk="1" hangingPunct="1"/>
              <a:endParaRPr lang="it-IT" sz="1450" kern="0" dirty="0" smtClean="0">
                <a:solidFill>
                  <a:srgbClr val="3C6C8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algn="just"/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 </a:t>
              </a:r>
              <a:r>
                <a:rPr lang="it-IT" sz="1450" b="1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 Fondazione </a:t>
              </a:r>
              <a:r>
                <a:rPr lang="it-IT" sz="1450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Ceur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si rivolge agli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studenti eccellenti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 tutta Italia, offrendo loro oltre ad una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soluzione abitativa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 alto livello, un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percorso su misura a 360°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attraverso una formazione integrativa a quella universitaria per sviluppare al meglio le potenzialità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della persona e il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talento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individuale.</a:t>
              </a:r>
            </a:p>
          </p:txBody>
        </p:sp>
        <p:sp>
          <p:nvSpPr>
            <p:cNvPr id="14" name="Rettangolo arrotondato 13"/>
            <p:cNvSpPr/>
            <p:nvPr/>
          </p:nvSpPr>
          <p:spPr bwMode="auto">
            <a:xfrm>
              <a:off x="1421649" y="3377167"/>
              <a:ext cx="6788831" cy="1129786"/>
            </a:xfrm>
            <a:prstGeom prst="roundRect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uppo 18"/>
          <p:cNvGrpSpPr/>
          <p:nvPr/>
        </p:nvGrpSpPr>
        <p:grpSpPr>
          <a:xfrm>
            <a:off x="386535" y="1268760"/>
            <a:ext cx="6660740" cy="1665185"/>
            <a:chOff x="431540" y="1403775"/>
            <a:chExt cx="6660740" cy="1665185"/>
          </a:xfrm>
        </p:grpSpPr>
        <p:sp>
          <p:nvSpPr>
            <p:cNvPr id="7169" name="Rectangle 1"/>
            <p:cNvSpPr>
              <a:spLocks noChangeArrowheads="1"/>
            </p:cNvSpPr>
            <p:nvPr/>
          </p:nvSpPr>
          <p:spPr bwMode="auto">
            <a:xfrm>
              <a:off x="521550" y="1405443"/>
              <a:ext cx="6435715" cy="16542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1" hangingPunct="1"/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Nata nel 1990 e riconosciuta nel 1991 dal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Ministero dell’Istruzione, dell'Università e della Ricerca 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come personalità giuridica, la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Fondazione </a:t>
              </a:r>
              <a:r>
                <a:rPr lang="it-IT" sz="1450" b="1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Ceur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attiva da oltre vent’anni nel campo culturale, del sostegno allo studio e della formazione e orientamento al lavoro per studenti, laureandi e laureati, opera in collaborazione con numerose università italiane alla realizzazione e gestione di </a:t>
              </a:r>
              <a:r>
                <a:rPr lang="it-IT" sz="1450" b="1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residenze universitarie d'eccellenza</a:t>
              </a:r>
              <a:r>
                <a:rPr lang="it-IT" sz="145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 Milano, Bologna, Torino e Catania.</a:t>
              </a:r>
            </a:p>
          </p:txBody>
        </p:sp>
        <p:sp>
          <p:nvSpPr>
            <p:cNvPr id="18" name="Rettangolo arrotondato 17"/>
            <p:cNvSpPr/>
            <p:nvPr/>
          </p:nvSpPr>
          <p:spPr bwMode="auto">
            <a:xfrm>
              <a:off x="431540" y="1403775"/>
              <a:ext cx="6660740" cy="1665185"/>
            </a:xfrm>
            <a:prstGeom prst="roundRect">
              <a:avLst/>
            </a:prstGeom>
            <a:noFill/>
            <a:ln w="25400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Dove siamo</a:t>
            </a:r>
          </a:p>
        </p:txBody>
      </p:sp>
      <p:sp>
        <p:nvSpPr>
          <p:cNvPr id="11267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uppo 9"/>
          <p:cNvGrpSpPr/>
          <p:nvPr/>
        </p:nvGrpSpPr>
        <p:grpSpPr>
          <a:xfrm>
            <a:off x="1051345" y="908720"/>
            <a:ext cx="6896030" cy="5898480"/>
            <a:chOff x="341530" y="263890"/>
            <a:chExt cx="7581066" cy="6543310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6038" y="944563"/>
              <a:ext cx="5040312" cy="586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Callout con freccia a destra 10"/>
            <p:cNvSpPr>
              <a:spLocks noChangeArrowheads="1"/>
            </p:cNvSpPr>
            <p:nvPr/>
          </p:nvSpPr>
          <p:spPr bwMode="auto">
            <a:xfrm>
              <a:off x="2232891" y="5805566"/>
              <a:ext cx="3208458" cy="549175"/>
            </a:xfrm>
            <a:prstGeom prst="rightArrowCallout">
              <a:avLst>
                <a:gd name="adj1" fmla="val 22028"/>
                <a:gd name="adj2" fmla="val 17713"/>
                <a:gd name="adj3" fmla="val 44429"/>
                <a:gd name="adj4" fmla="val 64977"/>
              </a:avLst>
            </a:prstGeom>
            <a:solidFill>
              <a:schemeClr val="bg1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it-IT" sz="14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Catania</a:t>
              </a:r>
            </a:p>
            <a:p>
              <a:pPr>
                <a:buFont typeface="Wingdings" pitchFamily="2" charset="2"/>
                <a:buChar char="Ø"/>
              </a:pP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d’Aragona</a:t>
              </a:r>
            </a:p>
            <a:p>
              <a:endParaRPr lang="it-IT" sz="1200" dirty="0"/>
            </a:p>
          </p:txBody>
        </p:sp>
        <p:sp>
          <p:nvSpPr>
            <p:cNvPr id="11270" name="Callout con freccia a sinistra 12"/>
            <p:cNvSpPr>
              <a:spLocks noChangeArrowheads="1"/>
            </p:cNvSpPr>
            <p:nvPr/>
          </p:nvSpPr>
          <p:spPr bwMode="auto">
            <a:xfrm>
              <a:off x="4893294" y="2011264"/>
              <a:ext cx="3029302" cy="948575"/>
            </a:xfrm>
            <a:prstGeom prst="leftArrowCallout">
              <a:avLst>
                <a:gd name="adj1" fmla="val 25000"/>
                <a:gd name="adj2" fmla="val 25000"/>
                <a:gd name="adj3" fmla="val 25008"/>
                <a:gd name="adj4" fmla="val 64977"/>
              </a:avLst>
            </a:prstGeom>
            <a:solidFill>
              <a:schemeClr val="bg1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it-IT" sz="14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Bologna</a:t>
              </a:r>
            </a:p>
            <a:p>
              <a:pPr>
                <a:buFont typeface="Wingdings" pitchFamily="2" charset="2"/>
                <a:buChar char="Ø"/>
              </a:pPr>
              <a:r>
                <a:rPr lang="it-IT" sz="1200" dirty="0">
                  <a:solidFill>
                    <a:srgbClr val="000000"/>
                  </a:solidFill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Alma Mater</a:t>
              </a:r>
            </a:p>
            <a:p>
              <a:pPr>
                <a:buFont typeface="Wingdings" pitchFamily="2" charset="2"/>
                <a:buChar char="Ø"/>
              </a:pP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San </a:t>
              </a:r>
              <a:r>
                <a:rPr lang="it-IT" sz="120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Felice</a:t>
              </a:r>
            </a:p>
            <a:p>
              <a:pPr>
                <a:buFont typeface="Wingdings" pitchFamily="2" charset="2"/>
                <a:buChar char="Ø"/>
              </a:pPr>
              <a:r>
                <a:rPr lang="it-IT" sz="120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 smtClean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Bononia</a:t>
              </a:r>
              <a:endParaRPr lang="it-IT" sz="1200" kern="0" dirty="0">
                <a:solidFill>
                  <a:srgbClr val="3C6C8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71" name="Callout con freccia a destra 13"/>
            <p:cNvSpPr>
              <a:spLocks noChangeArrowheads="1"/>
            </p:cNvSpPr>
            <p:nvPr/>
          </p:nvSpPr>
          <p:spPr bwMode="auto">
            <a:xfrm>
              <a:off x="341530" y="1861490"/>
              <a:ext cx="2968542" cy="533401"/>
            </a:xfrm>
            <a:prstGeom prst="rightArrowCallout">
              <a:avLst>
                <a:gd name="adj1" fmla="val 22028"/>
                <a:gd name="adj2" fmla="val 25000"/>
                <a:gd name="adj3" fmla="val 25008"/>
                <a:gd name="adj4" fmla="val 64977"/>
              </a:avLst>
            </a:prstGeom>
            <a:solidFill>
              <a:schemeClr val="bg1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it-IT" sz="14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Torino</a:t>
              </a:r>
            </a:p>
            <a:p>
              <a:pPr>
                <a:buFont typeface="Wingdings" pitchFamily="2" charset="2"/>
                <a:buChar char="Ø"/>
              </a:pP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Lingotto</a:t>
              </a:r>
            </a:p>
            <a:p>
              <a:endParaRPr lang="it-IT" sz="1200" dirty="0"/>
            </a:p>
          </p:txBody>
        </p:sp>
        <p:sp>
          <p:nvSpPr>
            <p:cNvPr id="11272" name="Callout con freccia in giù 14"/>
            <p:cNvSpPr>
              <a:spLocks noChangeArrowheads="1"/>
            </p:cNvSpPr>
            <p:nvPr/>
          </p:nvSpPr>
          <p:spPr bwMode="auto">
            <a:xfrm>
              <a:off x="2803691" y="263890"/>
              <a:ext cx="2040127" cy="1597600"/>
            </a:xfrm>
            <a:prstGeom prst="downArrowCallout">
              <a:avLst>
                <a:gd name="adj1" fmla="val 21504"/>
                <a:gd name="adj2" fmla="val 21504"/>
                <a:gd name="adj3" fmla="val 25000"/>
                <a:gd name="adj4" fmla="val 64977"/>
              </a:avLst>
            </a:prstGeom>
            <a:solidFill>
              <a:schemeClr val="bg1"/>
            </a:solidFill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it-IT" sz="14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Milano</a:t>
              </a:r>
            </a:p>
            <a:p>
              <a:pPr>
                <a:buFont typeface="Wingdings" pitchFamily="2" charset="2"/>
                <a:buChar char="Ø"/>
              </a:pPr>
              <a:r>
                <a:rPr lang="it-IT" sz="14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Città Studi</a:t>
              </a:r>
            </a:p>
            <a:p>
              <a:pPr>
                <a:buFont typeface="Wingdings" pitchFamily="2" charset="2"/>
                <a:buChar char="Ø"/>
              </a:pP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Rubattino</a:t>
              </a:r>
              <a:endParaRPr lang="it-IT" sz="1200" kern="0" dirty="0">
                <a:solidFill>
                  <a:srgbClr val="3C6C8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Camplus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200" kern="0" dirty="0" err="1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Turro</a:t>
              </a:r>
              <a:r>
                <a:rPr lang="it-IT" sz="1200" kern="0" dirty="0">
                  <a:solidFill>
                    <a:srgbClr val="3C6C8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aphicFrame>
        <p:nvGraphicFramePr>
          <p:cNvPr id="11" name="Diagramma 10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tangolo arrotondato 11"/>
          <p:cNvSpPr/>
          <p:nvPr/>
        </p:nvSpPr>
        <p:spPr bwMode="auto">
          <a:xfrm>
            <a:off x="881590" y="3429000"/>
            <a:ext cx="2475275" cy="1800200"/>
          </a:xfrm>
          <a:prstGeom prst="roundRect">
            <a:avLst/>
          </a:prstGeom>
          <a:solidFill>
            <a:srgbClr val="92D050">
              <a:alpha val="15000"/>
            </a:srgbClr>
          </a:solidFill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it-IT" sz="1800" b="1" kern="0" dirty="0" err="1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Camplus</a:t>
            </a:r>
            <a:r>
              <a:rPr lang="it-IT" sz="1800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di in tutta Italia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800" b="1" kern="0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 network di </a:t>
            </a:r>
            <a:r>
              <a:rPr lang="it-IT" sz="1800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oltre 500 </a:t>
            </a:r>
            <a:r>
              <a:rPr lang="it-IT" sz="1800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studenti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800" b="1" kern="0" dirty="0" smtClean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Ovale 15"/>
          <p:cNvSpPr>
            <a:spLocks noChangeArrowheads="1"/>
          </p:cNvSpPr>
          <p:nvPr/>
        </p:nvSpPr>
        <p:spPr bwMode="auto">
          <a:xfrm>
            <a:off x="7587335" y="3113965"/>
            <a:ext cx="666750" cy="311150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t-IT" sz="900"/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L’offerta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Camplus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7171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4" name="Esagono 9"/>
          <p:cNvSpPr>
            <a:spLocks noChangeArrowheads="1"/>
          </p:cNvSpPr>
          <p:nvPr/>
        </p:nvSpPr>
        <p:spPr bwMode="auto">
          <a:xfrm>
            <a:off x="393700" y="2717800"/>
            <a:ext cx="3132138" cy="1655763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92D050">
              <a:alpha val="18000"/>
            </a:srgb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Residenzialità</a:t>
            </a:r>
          </a:p>
        </p:txBody>
      </p:sp>
      <p:sp>
        <p:nvSpPr>
          <p:cNvPr id="10245" name="Esagono 11"/>
          <p:cNvSpPr>
            <a:spLocks noChangeArrowheads="1"/>
          </p:cNvSpPr>
          <p:nvPr/>
        </p:nvSpPr>
        <p:spPr bwMode="auto">
          <a:xfrm>
            <a:off x="5786438" y="2708275"/>
            <a:ext cx="3132137" cy="1655763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92D050">
              <a:alpha val="18000"/>
            </a:srgb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Attività </a:t>
            </a:r>
            <a:r>
              <a:rPr lang="it-IT" b="1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culturali e community</a:t>
            </a:r>
            <a:endParaRPr lang="it-IT" b="1" dirty="0">
              <a:solidFill>
                <a:srgbClr val="3C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10246" name="Esagono 17"/>
          <p:cNvSpPr>
            <a:spLocks noChangeArrowheads="1"/>
          </p:cNvSpPr>
          <p:nvPr/>
        </p:nvSpPr>
        <p:spPr bwMode="auto">
          <a:xfrm>
            <a:off x="3040063" y="4362450"/>
            <a:ext cx="3132137" cy="1655763"/>
          </a:xfrm>
          <a:prstGeom prst="hexagon">
            <a:avLst>
              <a:gd name="adj" fmla="val 25012"/>
              <a:gd name="vf" fmla="val 115470"/>
            </a:avLst>
          </a:prstGeom>
          <a:solidFill>
            <a:srgbClr val="92D050">
              <a:alpha val="18000"/>
            </a:srgb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Formazione universitaria integrativa</a:t>
            </a:r>
          </a:p>
        </p:txBody>
      </p:sp>
      <p:sp>
        <p:nvSpPr>
          <p:cNvPr id="10247" name="Esagono 20"/>
          <p:cNvSpPr>
            <a:spLocks noChangeArrowheads="1"/>
          </p:cNvSpPr>
          <p:nvPr/>
        </p:nvSpPr>
        <p:spPr bwMode="auto">
          <a:xfrm>
            <a:off x="3057525" y="1117600"/>
            <a:ext cx="3159125" cy="16891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92D050">
              <a:alpha val="18000"/>
            </a:srgb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Educazione e orientamento al lavoro</a:t>
            </a:r>
          </a:p>
        </p:txBody>
      </p:sp>
      <p:pic>
        <p:nvPicPr>
          <p:cNvPr id="7176" name="Picture 9" descr="\\intranet.ceur.it\dfs\HDN\UTENTI\sdente\LOGHI\camplus_tag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50" y="3073400"/>
            <a:ext cx="2160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ma 8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</p:spPr>
        <p:txBody>
          <a:bodyPr anchor="ctr"/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L’offerta formativa  </a:t>
            </a:r>
          </a:p>
        </p:txBody>
      </p:sp>
      <p:sp>
        <p:nvSpPr>
          <p:cNvPr id="8195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60400" y="1044575"/>
            <a:ext cx="3289300" cy="4032250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kern="0" dirty="0" err="1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Camplus</a:t>
            </a: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si propone di accompagnare lo studente nel suo percorso di crescita, mettendolo nelle condizioni di sviluppare e realizzare le proprie potenzialità, di immaginare il proprio futuro e raggiungere i propri obiettivi.</a:t>
            </a:r>
            <a:r>
              <a:rPr lang="it-IT" sz="1600" dirty="0"/>
              <a:t> </a:t>
            </a:r>
            <a:r>
              <a:rPr lang="it-IT" sz="1600" kern="0" dirty="0" err="1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Camplus</a:t>
            </a: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offre una </a:t>
            </a:r>
            <a:r>
              <a:rPr lang="it-IT" sz="16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formazione personalizzata, integrativa a quella universitaria </a:t>
            </a: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mediante un ricchissimo ventaglio di strumenti didattici, metodologie, complementi di studio, laboratori, tutti mirati a valorizzare il talento di ogni studente e a inserirlo nel mondo del lavoro. </a:t>
            </a:r>
          </a:p>
        </p:txBody>
      </p:sp>
      <p:sp>
        <p:nvSpPr>
          <p:cNvPr id="8197" name="AutoShape 5" descr="70%"/>
          <p:cNvSpPr>
            <a:spLocks noChangeArrowheads="1"/>
          </p:cNvSpPr>
          <p:nvPr/>
        </p:nvSpPr>
        <p:spPr bwMode="auto">
          <a:xfrm>
            <a:off x="4038600" y="1854200"/>
            <a:ext cx="977900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pattFill prst="pct70">
            <a:fgClr>
              <a:srgbClr val="64B145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  <a:p>
            <a:pPr algn="ctr"/>
            <a:endParaRPr lang="it-IT"/>
          </a:p>
          <a:p>
            <a:pPr algn="ctr"/>
            <a:endParaRPr lang="it-IT"/>
          </a:p>
          <a:p>
            <a:pPr algn="ctr"/>
            <a:endParaRPr lang="it-IT"/>
          </a:p>
        </p:txBody>
      </p:sp>
      <p:grpSp>
        <p:nvGrpSpPr>
          <p:cNvPr id="8198" name="Gruppo 16"/>
          <p:cNvGrpSpPr>
            <a:grpSpLocks/>
          </p:cNvGrpSpPr>
          <p:nvPr/>
        </p:nvGrpSpPr>
        <p:grpSpPr bwMode="auto">
          <a:xfrm>
            <a:off x="5060950" y="953725"/>
            <a:ext cx="3840163" cy="3045271"/>
            <a:chOff x="4855513" y="1739900"/>
            <a:chExt cx="3839513" cy="3045345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5415806" y="1739900"/>
              <a:ext cx="185706" cy="3381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439614" y="2024070"/>
              <a:ext cx="184119" cy="3381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415806" y="2317764"/>
              <a:ext cx="185706" cy="3381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460249" y="2584470"/>
              <a:ext cx="185706" cy="3381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855513" y="1784351"/>
              <a:ext cx="3839513" cy="30008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q"/>
                <a:defRPr/>
              </a:pP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Corsi di introduzione al </a:t>
              </a:r>
              <a:r>
                <a:rPr lang="it-IT" sz="15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ヒラギノ角ゴ Pro W3"/>
                </a:rPr>
                <a:t>metodo di studio</a:t>
              </a:r>
            </a:p>
            <a:p>
              <a:pPr>
                <a:defRPr/>
              </a:pPr>
              <a:endParaRPr lang="it-IT" sz="14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  <a:p>
              <a:pPr>
                <a:buFont typeface="Wingdings" pitchFamily="2" charset="2"/>
                <a:buChar char="q"/>
                <a:defRPr/>
              </a:pP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</a:t>
              </a:r>
              <a:r>
                <a:rPr lang="it-IT" sz="15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ヒラギノ角ゴ Pro W3"/>
                </a:rPr>
                <a:t>Tutorati</a:t>
              </a:r>
              <a:r>
                <a:rPr lang="it-IT" sz="15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</a:t>
              </a: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individuali e di gruppo</a:t>
              </a:r>
            </a:p>
            <a:p>
              <a:pPr>
                <a:buFont typeface="Wingdings" pitchFamily="2" charset="2"/>
                <a:buChar char="q"/>
                <a:defRPr/>
              </a:pPr>
              <a:endParaRPr lang="it-IT" sz="14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  <a:p>
              <a:pPr>
                <a:buFont typeface="Wingdings" pitchFamily="2" charset="2"/>
                <a:buChar char="q"/>
                <a:defRPr/>
              </a:pP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</a:t>
              </a:r>
              <a:r>
                <a:rPr lang="it-IT" sz="15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ヒラギノ角ゴ Pro W3"/>
                </a:rPr>
                <a:t>Corsi</a:t>
              </a: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di lingue ed informatica</a:t>
              </a:r>
            </a:p>
            <a:p>
              <a:pPr>
                <a:buFont typeface="Wingdings" pitchFamily="2" charset="2"/>
                <a:buChar char="q"/>
                <a:defRPr/>
              </a:pPr>
              <a:endParaRPr lang="it-IT" sz="14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  <a:p>
              <a:pPr>
                <a:buFont typeface="Wingdings" pitchFamily="2" charset="2"/>
                <a:buChar char="q"/>
                <a:defRPr/>
              </a:pP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</a:t>
              </a:r>
              <a:r>
                <a:rPr lang="it-IT" sz="15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ヒラギノ角ゴ Pro W3"/>
                </a:rPr>
                <a:t>Workshop</a:t>
              </a: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e </a:t>
              </a:r>
              <a:r>
                <a:rPr lang="it-IT" sz="1500" b="1" kern="0" dirty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ヒラギノ角ゴ Pro W3"/>
                </a:rPr>
                <a:t>Orientamento al lavoro</a:t>
              </a:r>
            </a:p>
            <a:p>
              <a:pPr>
                <a:buFont typeface="Wingdings" pitchFamily="2" charset="2"/>
                <a:buChar char="q"/>
                <a:defRPr/>
              </a:pPr>
              <a:endParaRPr lang="it-IT" sz="14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  <a:p>
              <a:pPr>
                <a:buFont typeface="Wingdings" pitchFamily="2" charset="2"/>
                <a:buChar char="q"/>
                <a:defRPr/>
              </a:pPr>
              <a:r>
                <a:rPr lang="it-IT" sz="1400" b="1" kern="0" dirty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 </a:t>
              </a:r>
              <a:r>
                <a:rPr lang="it-IT" sz="1500" b="1" kern="0" dirty="0" smtClean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ヒラギノ角ゴ Pro W3"/>
                </a:rPr>
                <a:t>Ciclo culturale </a:t>
              </a:r>
              <a:r>
                <a:rPr lang="it-IT" sz="1400" b="1" kern="0" dirty="0" smtClean="0">
                  <a:solidFill>
                    <a:srgbClr val="3C6C8D"/>
                  </a:solidFill>
                  <a:latin typeface="Tahoma" pitchFamily="34" charset="0"/>
                  <a:ea typeface="ヒラギノ角ゴ Pro W3"/>
                </a:rPr>
                <a:t>e incontri con </a:t>
              </a:r>
              <a:r>
                <a:rPr lang="it-IT" sz="1500" b="1" kern="0" dirty="0" smtClean="0">
                  <a:solidFill>
                    <a:srgbClr val="3C6C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ヒラギノ角ゴ Pro W3"/>
                </a:rPr>
                <a:t>personalità</a:t>
              </a:r>
              <a:endParaRPr lang="it-IT" sz="1500" b="1" kern="0" dirty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ヒラギノ角ゴ Pro W3"/>
              </a:endParaRPr>
            </a:p>
            <a:p>
              <a:pPr>
                <a:defRPr/>
              </a:pPr>
              <a:endParaRPr lang="it-IT" sz="14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  <a:p>
              <a:pPr>
                <a:defRPr/>
              </a:pPr>
              <a:endParaRPr lang="it-IT" sz="14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endParaRP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971550" y="5364163"/>
            <a:ext cx="4500563" cy="1323975"/>
          </a:xfrm>
          <a:prstGeom prst="rect">
            <a:avLst/>
          </a:prstGeom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I programmi delle iniziative di cui è costellata tutta la vita di </a:t>
            </a:r>
            <a:r>
              <a:rPr lang="it-IT" sz="1600" kern="0" dirty="0" err="1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Camplus</a:t>
            </a: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nascono dalle idee e dagli interessi degli studenti: spettacoli artistici, mostre, incontri tematici o di cultura e attualità, eventi sportivi, viaggi, feste.</a:t>
            </a:r>
          </a:p>
        </p:txBody>
      </p:sp>
      <p:pic>
        <p:nvPicPr>
          <p:cNvPr id="8200" name="Picture 13" descr="N:\CEUR\UFFICIO MARKETING\MARKETING\FOTO\SAN FELICE\fotogallery - struttura san felice\san_felice_cor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4" y="3564015"/>
            <a:ext cx="3330912" cy="249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arrotondato 17"/>
          <p:cNvSpPr/>
          <p:nvPr/>
        </p:nvSpPr>
        <p:spPr bwMode="auto">
          <a:xfrm>
            <a:off x="476545" y="953725"/>
            <a:ext cx="3420380" cy="4275475"/>
          </a:xfrm>
          <a:prstGeom prst="round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971600" y="5319210"/>
            <a:ext cx="4500500" cy="1395155"/>
          </a:xfrm>
          <a:prstGeom prst="round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graphicFrame>
        <p:nvGraphicFramePr>
          <p:cNvPr id="20" name="Diagramma 19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intranet.ceur.it\dfs\HDN\UTENTI\sdente\III Concorso Area Lavoro Camplus\VINCITORI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133475"/>
            <a:ext cx="25796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N:\CEUR\UFFICIO MARKETING\MARKETING\FOTO\D'ARAGONA\attività aragona\attività 0910\Inaugurazione 09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888" y="4838700"/>
            <a:ext cx="2654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</p:spPr>
        <p:txBody>
          <a:bodyPr anchor="ctr"/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L’offerta formativa 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9222" name="Picture 6" descr="\\intranet.ceur.it\dfs\HDN\UTENTI\sdente\conferenz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19263"/>
            <a:ext cx="27495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50825" y="2984500"/>
            <a:ext cx="2565400" cy="50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Incontro con il poeta Davide Rondoni e il compositore Walter Gatti </a:t>
            </a:r>
            <a:r>
              <a:rPr lang="it-IT" sz="9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</a:t>
            </a:r>
          </a:p>
          <a:p>
            <a:pPr>
              <a:defRPr/>
            </a:pP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- Alma Mater, Bologna</a:t>
            </a:r>
            <a:endParaRPr lang="it-IT" sz="900" b="1" i="1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</p:txBody>
      </p:sp>
      <p:pic>
        <p:nvPicPr>
          <p:cNvPr id="9224" name="Picture 7" descr="N:\CEUR\UFFICIO MARKETING\MARKETING\FOTO\RUBATTINO\attività rubattino\Inaugurazione 09-10 Di Mart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75" y="4737100"/>
            <a:ext cx="270033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6375" y="6345238"/>
            <a:ext cx="2520950" cy="3698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Incontro con il Prof. Carmine Di Martino </a:t>
            </a:r>
          </a:p>
          <a:p>
            <a:pPr>
              <a:defRPr/>
            </a:pP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– </a:t>
            </a:r>
            <a:r>
              <a:rPr lang="it-IT" sz="900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Rubattino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, Milano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671888" y="5081588"/>
            <a:ext cx="2278062" cy="50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Incontro con il Dott. Carlo Romeo e il Dott. Giuseppe Di Fazio</a:t>
            </a:r>
          </a:p>
          <a:p>
            <a:pPr algn="just">
              <a:defRPr/>
            </a:pP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- Aragona, Catania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967413" y="2100263"/>
            <a:ext cx="2519362" cy="9239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  vincitori del </a:t>
            </a: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III Concorso Nazionale </a:t>
            </a:r>
            <a:r>
              <a:rPr lang="it-IT" sz="900" b="1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Camplus</a:t>
            </a: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,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l’Amministratore Delegato Maurizio Carvelli, la Responsabile Selezione e Formazione Agusta </a:t>
            </a:r>
            <a:r>
              <a:rPr lang="it-IT" sz="900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Wesland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, Franca Cerri </a:t>
            </a:r>
          </a:p>
          <a:p>
            <a:pPr>
              <a:defRPr/>
            </a:pPr>
            <a:r>
              <a:rPr lang="it-IT" sz="900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Resourcing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and Training </a:t>
            </a:r>
            <a:r>
              <a:rPr lang="it-IT" sz="900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Specialist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Agusta </a:t>
            </a:r>
            <a:r>
              <a:rPr lang="it-IT" sz="900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Westland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, Francesca </a:t>
            </a:r>
            <a:r>
              <a:rPr lang="it-IT" sz="900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Ceriotti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9228" name="Picture 2" descr="\\intranet.ceur.it\dfs\HDN\UTENTI\sdente\CAMPLUS DAY\foto camplus day\Informazione e Conoscenza e Visita al Cenacolo\Il dibattito 'Informazione e conoscenza'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987425"/>
            <a:ext cx="26098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8" descr="N:\CEUR\UFFICIO MARKETING\MARKETING\FOTO\CITTA' STUDI\attività città studi\Incontro con Andreoli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7450" y="3221038"/>
            <a:ext cx="26765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57450" y="3265488"/>
            <a:ext cx="2474913" cy="50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Incontro con il Prof. Vittorino </a:t>
            </a:r>
            <a:r>
              <a:rPr lang="it-IT" sz="900" b="1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Andreoli</a:t>
            </a: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e il Prof. Elio Sindoni </a:t>
            </a:r>
          </a:p>
          <a:p>
            <a:pPr>
              <a:defRPr/>
            </a:pP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– Città Studi, Milano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132138" y="1049338"/>
            <a:ext cx="1722437" cy="3683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Incontro con Gianni Riotta</a:t>
            </a:r>
          </a:p>
          <a:p>
            <a:pPr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- 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Sole 24 Ore, Milano</a:t>
            </a:r>
            <a:endParaRPr lang="it-IT" sz="900" b="1" i="1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</p:txBody>
      </p:sp>
      <p:pic>
        <p:nvPicPr>
          <p:cNvPr id="92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8550" y="3556000"/>
            <a:ext cx="28495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178550" y="3646488"/>
            <a:ext cx="2700338" cy="508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Incontro con  il Ministro </a:t>
            </a:r>
            <a:r>
              <a:rPr lang="it-IT" sz="900" b="1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Mariastella</a:t>
            </a: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Gelmini</a:t>
            </a:r>
          </a:p>
          <a:p>
            <a:pPr>
              <a:defRPr/>
            </a:pPr>
            <a:r>
              <a:rPr lang="it-IT" sz="900" b="1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- </a:t>
            </a:r>
            <a:r>
              <a:rPr lang="it-IT" sz="900" i="1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Turro</a:t>
            </a:r>
            <a:r>
              <a:rPr lang="it-IT" sz="900" i="1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, Milano</a:t>
            </a:r>
            <a:endParaRPr lang="it-IT" sz="900" b="1" i="1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3838" y="908050"/>
            <a:ext cx="349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2000" i="1" kern="0" dirty="0" err="1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…alcune</a:t>
            </a:r>
            <a:r>
              <a:rPr lang="it-IT" sz="2000" i="1" kern="0" dirty="0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it-IT" sz="2000" i="1" kern="0" dirty="0" err="1">
                <a:solidFill>
                  <a:srgbClr val="3C6C8D"/>
                </a:solidFill>
                <a:latin typeface="Tahoma" pitchFamily="34" charset="0"/>
                <a:ea typeface="+mj-ea"/>
                <a:cs typeface="+mj-cs"/>
              </a:rPr>
              <a:t>iniziative…</a:t>
            </a:r>
            <a:endParaRPr lang="it-IT" sz="2000" i="1" kern="0" dirty="0">
              <a:solidFill>
                <a:srgbClr val="3C6C8D"/>
              </a:solidFill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19" name="Diagramma 18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</p:spPr>
        <p:txBody>
          <a:bodyPr anchor="ctr"/>
          <a:lstStyle/>
          <a:p>
            <a:pPr eaLnBrk="1" hangingPunct="1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L’offerta residenziale </a:t>
            </a:r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92163" y="908720"/>
            <a:ext cx="7645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L'elevato livello dei </a:t>
            </a:r>
            <a:r>
              <a:rPr lang="it-IT" sz="160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servizi </a:t>
            </a:r>
            <a:r>
              <a:rPr lang="it-IT" sz="16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residenziali </a:t>
            </a:r>
            <a:r>
              <a:rPr lang="it-IT" sz="1600" b="1" kern="0" dirty="0" err="1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camplus</a:t>
            </a:r>
            <a:r>
              <a:rPr lang="it-IT" sz="16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rappresenta uno standard in tutte le strutture </a:t>
            </a:r>
            <a:r>
              <a:rPr lang="it-IT" sz="1600" kern="0" dirty="0" err="1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Camplus</a:t>
            </a:r>
            <a:r>
              <a:rPr lang="it-IT" sz="16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, pensate per rispondere alle esigenze degli studenti.</a:t>
            </a:r>
            <a: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/>
            </a:r>
            <a:br>
              <a:rPr lang="it-IT" sz="160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</a:br>
            <a:endParaRPr lang="it-IT" sz="1600" kern="0" dirty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971600" y="1538790"/>
            <a:ext cx="5130570" cy="4995555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Questi i principali servizi comuni a tutte le residenze </a:t>
            </a:r>
            <a:r>
              <a:rPr lang="it-IT" sz="1450" kern="0" dirty="0" err="1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Camplus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:</a:t>
            </a:r>
          </a:p>
          <a:p>
            <a:pPr>
              <a:defRPr/>
            </a:pPr>
            <a:endParaRPr lang="it-IT" sz="700" kern="0" dirty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45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Alloggio </a:t>
            </a:r>
            <a:r>
              <a:rPr lang="it-IT" sz="145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in camera singola, doppia o in appartamento a seconda delle caratteristiche della struttura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Pulizia</a:t>
            </a:r>
            <a:r>
              <a:rPr lang="it-IT" sz="145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degli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spazi </a:t>
            </a:r>
            <a:r>
              <a:rPr lang="it-IT" sz="145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comuni</a:t>
            </a:r>
            <a:endParaRPr lang="it-IT" sz="1450" kern="0" dirty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Pulizia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della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camera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con cambio della biancheria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Lavanderie comuni con lavatrici e asciugatrici </a:t>
            </a:r>
            <a:endParaRPr lang="it-IT" sz="1450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Reception</a:t>
            </a:r>
            <a:r>
              <a:rPr lang="it-IT" sz="145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diurna e notturna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Servizio </a:t>
            </a:r>
            <a:r>
              <a:rPr lang="it-IT" sz="145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manutenzioni</a:t>
            </a:r>
            <a:r>
              <a:rPr lang="it-IT" sz="145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endParaRPr lang="it-IT" sz="1450" kern="0" dirty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Sala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mensa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con servizio di colazione e cena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Collegamento ad Internet 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dalle postazioni PC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Sale studio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, con postazioni PC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Palestra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con attrezzature body fitness isotoniche e cardiovascolari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Biblioteca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con servizio di emeroteca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Sale tutor 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per il servizio di tutoring e i corsi interni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Sala </a:t>
            </a:r>
            <a:r>
              <a:rPr lang="it-IT" sz="145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e spazi ricreativi</a:t>
            </a:r>
            <a:endParaRPr lang="it-IT" sz="1450" b="1" kern="0" dirty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Sala TV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450" b="1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Auditorium</a:t>
            </a:r>
            <a:r>
              <a:rPr lang="it-IT" sz="1450" kern="0" dirty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e sale conferenze</a:t>
            </a:r>
          </a:p>
          <a:p>
            <a:pPr>
              <a:buFont typeface="Arial" pitchFamily="34" charset="0"/>
              <a:buChar char="•"/>
              <a:defRPr/>
            </a:pPr>
            <a:endParaRPr lang="it-IT" sz="1450" kern="0" dirty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</p:txBody>
      </p:sp>
      <p:pic>
        <p:nvPicPr>
          <p:cNvPr id="10246" name="Picture 6" descr="\\intranet.ceur.it\dfs\HDN\UTENTI\sdente\foto\FOTO FORESTERIE\foresterie napoli e catania\foresteria d'Aragona CATANIA\foresteria d'Aragona Catan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538790"/>
            <a:ext cx="26400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\\intranet.ceur.it\dfs\HDN\UTENTI\sdente\foto\FOTO FORESTERIE\foresterie venezia e bologna\Foresteria Alma Mater Bologna\Foresteria Alma Mater Bologn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063" y="3789040"/>
            <a:ext cx="26400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750050" y="3518403"/>
            <a:ext cx="196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i="1">
                <a:solidFill>
                  <a:srgbClr val="3C6C8D"/>
                </a:solidFill>
                <a:latin typeface="Tahoma" pitchFamily="34" charset="0"/>
              </a:rPr>
              <a:t>Camplus D’aragona, Catania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732588" y="5768653"/>
            <a:ext cx="22050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i="1">
                <a:solidFill>
                  <a:srgbClr val="3C6C8D"/>
                </a:solidFill>
                <a:latin typeface="Tahoma" pitchFamily="34" charset="0"/>
              </a:rPr>
              <a:t>Camplus Alma Mater, Bologna</a:t>
            </a:r>
          </a:p>
        </p:txBody>
      </p:sp>
      <p:graphicFrame>
        <p:nvGraphicFramePr>
          <p:cNvPr id="10" name="Diagramma 9"/>
          <p:cNvGraphicFramePr/>
          <p:nvPr/>
        </p:nvGraphicFramePr>
        <p:xfrm>
          <a:off x="8037386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\\intranet.ceur.it\dfs\HDN\UTENTI\sdente\foto\FOTO FORESTERIE\foresterie venezia e bologna\Foresteria Alma Mater Bologna\Foresteria Alma Mater Bolog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614" y="5387001"/>
            <a:ext cx="1755195" cy="13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3" y="115888"/>
            <a:ext cx="8596312" cy="6572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Perchè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Camplus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50825" y="819150"/>
            <a:ext cx="8642350" cy="0"/>
          </a:xfrm>
          <a:prstGeom prst="line">
            <a:avLst/>
          </a:prstGeom>
          <a:noFill/>
          <a:ln w="15875">
            <a:solidFill>
              <a:srgbClr val="57BA2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41530" y="818710"/>
            <a:ext cx="6030670" cy="325473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kern="0" dirty="0" err="1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ヒラギノ角ゴ Pro W3"/>
              </a:rPr>
              <a:t>Camplus</a:t>
            </a:r>
            <a:r>
              <a:rPr lang="it-IT" sz="2000" b="1" kern="0" dirty="0" smtClean="0">
                <a:solidFill>
                  <a:srgbClr val="3C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ヒラギノ角ゴ Pro W3"/>
              </a:rPr>
              <a:t> da l’opportunità di:</a:t>
            </a:r>
          </a:p>
          <a:p>
            <a:pPr>
              <a:defRPr/>
            </a:pPr>
            <a:endParaRPr lang="it-IT" sz="1650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Perseguire i propri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obiettivi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e soddisfare le </a:t>
            </a:r>
          </a:p>
          <a:p>
            <a:pPr marL="180975">
              <a:defRPr/>
            </a:pP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proprie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ambizioni</a:t>
            </a:r>
            <a:endParaRPr lang="it-IT" sz="1700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 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Seguire e coltivare le proprie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passioni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Aumentare le </a:t>
            </a:r>
            <a:r>
              <a:rPr lang="it-IT" sz="1700" b="1" kern="0" dirty="0" err="1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chances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di accesso al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mondo del lavoro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Vivere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un’esperienza diversa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ricca di stimoli </a:t>
            </a:r>
          </a:p>
          <a:p>
            <a:pPr marL="180975">
              <a:defRPr/>
            </a:pP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dove mettersi in gioco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  Vivere in un contesto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sicuro 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dove è facile</a:t>
            </a:r>
          </a:p>
          <a:p>
            <a:pPr marL="180975">
              <a:defRPr/>
            </a:pP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socializzare 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ed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ambientarsi</a:t>
            </a:r>
          </a:p>
          <a:p>
            <a:pPr>
              <a:buFont typeface="Arial" pitchFamily="34" charset="0"/>
              <a:buChar char="•"/>
              <a:defRPr/>
            </a:pPr>
            <a:endParaRPr lang="it-IT" sz="1650" b="1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1650" b="1" kern="0" dirty="0" smtClean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572000" y="4825024"/>
            <a:ext cx="3600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… potendo godere di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Servizi Residenziali 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di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elevato livello 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che assicurano la necessaria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concentrazione sullo studio 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e la possibilità di vivere pienamente i momenti di </a:t>
            </a:r>
            <a:r>
              <a:rPr lang="it-IT" sz="1700" b="1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svago</a:t>
            </a:r>
            <a:r>
              <a:rPr lang="it-IT" sz="1700" kern="0" dirty="0" smtClean="0">
                <a:solidFill>
                  <a:srgbClr val="3C6C8D"/>
                </a:solidFill>
                <a:latin typeface="Tahoma" pitchFamily="34" charset="0"/>
                <a:ea typeface="ヒラギノ角ゴ Pro W3"/>
              </a:rPr>
              <a:t>.</a:t>
            </a:r>
            <a:endParaRPr lang="it-IT" sz="1700" b="1" kern="0" dirty="0">
              <a:solidFill>
                <a:srgbClr val="3C6C8D"/>
              </a:solidFill>
              <a:latin typeface="Tahoma" pitchFamily="34" charset="0"/>
              <a:ea typeface="ヒラギノ角ゴ Pro W3"/>
            </a:endParaRPr>
          </a:p>
        </p:txBody>
      </p:sp>
      <p:pic>
        <p:nvPicPr>
          <p:cNvPr id="8" name="Picture 13" descr="N:\CEUR\UFFICIO MARKETING\MARKETING\FOTO\SAN FELICE\fotogallery - struttura san felice\san_felice_cor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125" y="683695"/>
            <a:ext cx="1680980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ma 14"/>
          <p:cNvGraphicFramePr/>
          <p:nvPr/>
        </p:nvGraphicFramePr>
        <p:xfrm>
          <a:off x="8172401" y="6129299"/>
          <a:ext cx="675074" cy="45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818710"/>
            <a:ext cx="1620180" cy="108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65913" y="5229200"/>
            <a:ext cx="1909428" cy="13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magine 19" descr="N:\CEUR\UFFICIO MARKETING\MARKETING\FOTO\TURRO\Esterni-Foto fotografa Valeria\_MG_291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569" y="4194085"/>
            <a:ext cx="1611795" cy="13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intranet.ceur.it\dfs\HDN\UTENTI\sdente\foto\FOTO FORESTERIE\foresterie napoli e catania\foresteria d'Aragona CATANIA\foresteria d'Aragona Catania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7187" y="3980897"/>
            <a:ext cx="1724754" cy="12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21" descr="N:\CEUR\UFFICIO MARKETING\MARKETING\FOTO\VARIE\Camplus Day\2011\per sito\Incontro con la Gelmini (x)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2220" y="1808820"/>
            <a:ext cx="2117395" cy="139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N:\CEUR\UFFICIO MARKETING\MARKETING\FOTO\VARIE\fotogallery eventi e incontri\2006-2007\fotogallery - 12 febbraio 2007 Lucio Dalla\dalla_gruppo_studenti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01086" y="2753925"/>
            <a:ext cx="1596239" cy="11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76353" y="2753925"/>
            <a:ext cx="1196147" cy="179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47275" y="3338990"/>
            <a:ext cx="9080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</TotalTime>
  <Words>909</Words>
  <Application>Microsoft Office PowerPoint</Application>
  <PresentationFormat>Presentazione su schermo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Presentazione vuota</vt:lpstr>
      <vt:lpstr> CAMPLUS  ” Molto più di un campus”  </vt:lpstr>
      <vt:lpstr>Agenda</vt:lpstr>
      <vt:lpstr>Fondazione CEUR - Progetto Camplus</vt:lpstr>
      <vt:lpstr>Dove siamo</vt:lpstr>
      <vt:lpstr>L’offerta Camplus </vt:lpstr>
      <vt:lpstr>L’offerta formativa  </vt:lpstr>
      <vt:lpstr>L’offerta formativa </vt:lpstr>
      <vt:lpstr>L’offerta residenziale </vt:lpstr>
      <vt:lpstr>Perchè Camplus</vt:lpstr>
      <vt:lpstr>Proposte di collaborazione</vt:lpstr>
      <vt:lpstr>Informazioni e contatti</vt:lpstr>
    </vt:vector>
  </TitlesOfParts>
  <Company>Niccolò Desii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Niccolò Desii</dc:creator>
  <cp:lastModifiedBy>sdente</cp:lastModifiedBy>
  <cp:revision>278</cp:revision>
  <dcterms:created xsi:type="dcterms:W3CDTF">2007-06-22T09:39:26Z</dcterms:created>
  <dcterms:modified xsi:type="dcterms:W3CDTF">2012-04-19T07:59:49Z</dcterms:modified>
</cp:coreProperties>
</file>